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88" y="32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5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3332304"/>
            <a:ext cx="257057" cy="267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61884" y="3332304"/>
            <a:ext cx="238016" cy="276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0809" y="3332304"/>
            <a:ext cx="247537" cy="276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41586" y="3332304"/>
            <a:ext cx="247537" cy="276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98115" y="3332304"/>
            <a:ext cx="257057" cy="267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9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15481" y="2780928"/>
            <a:ext cx="3312368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9896" y="2780928"/>
            <a:ext cx="5184576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1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9652" y="2204291"/>
            <a:ext cx="390347" cy="333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55173" y="2204291"/>
            <a:ext cx="390347" cy="333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0958" y="2928412"/>
            <a:ext cx="390347" cy="323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0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0644" y="3587516"/>
            <a:ext cx="371305" cy="4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4380" y="3597050"/>
            <a:ext cx="361785" cy="44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3702" y="3606584"/>
            <a:ext cx="447471" cy="44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4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1190" y="2861600"/>
            <a:ext cx="323702" cy="2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7884" y="3785745"/>
            <a:ext cx="333223" cy="19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95570" y="4528873"/>
            <a:ext cx="257057" cy="2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7608168" y="1988840"/>
            <a:ext cx="504056" cy="475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6168008" y="3573016"/>
            <a:ext cx="504056" cy="475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7680176" y="4509120"/>
            <a:ext cx="504056" cy="475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9480376" y="3501008"/>
            <a:ext cx="504056" cy="475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2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13421" y="2491598"/>
            <a:ext cx="5211171" cy="216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2728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832" y="3537357"/>
            <a:ext cx="11520000" cy="2946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511030" y="4862790"/>
            <a:ext cx="4080914" cy="1662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384032" y="4797152"/>
            <a:ext cx="5112568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7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685" y="2356560"/>
            <a:ext cx="6370563" cy="15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4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9496" y="2348880"/>
            <a:ext cx="6408712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6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94446" y="3594758"/>
            <a:ext cx="361785" cy="2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32" r="34914" b="26435"/>
          <a:stretch>
            <a:fillRect/>
          </a:stretch>
        </p:blipFill>
        <p:spPr>
          <a:xfrm>
            <a:off x="2855595" y="1844675"/>
            <a:ext cx="5201920" cy="1839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6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880528" y="1708742"/>
            <a:ext cx="390347" cy="34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83735" y="1832586"/>
            <a:ext cx="342743" cy="1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04429" y="2242221"/>
            <a:ext cx="752132" cy="34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31471" y="2356538"/>
            <a:ext cx="476033" cy="181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57090" y="3937922"/>
            <a:ext cx="238016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74479" y="3937922"/>
            <a:ext cx="257057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4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107" y="1384702"/>
            <a:ext cx="371305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0066" y="1384702"/>
            <a:ext cx="247537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84595" y="3860406"/>
            <a:ext cx="238016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12231" y="3860406"/>
            <a:ext cx="238016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834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6897" y="3237546"/>
            <a:ext cx="761652" cy="334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5360" y="3237546"/>
            <a:ext cx="761652" cy="334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84715" y="3237546"/>
            <a:ext cx="399867" cy="334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816" y="3545752"/>
            <a:ext cx="11520000" cy="2294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880799" y="5031270"/>
            <a:ext cx="771173" cy="342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098782" y="5031270"/>
            <a:ext cx="399867" cy="342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9678551" y="5031270"/>
            <a:ext cx="399867" cy="342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8631278" y="5488353"/>
            <a:ext cx="761652" cy="333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7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8925" y="1413694"/>
            <a:ext cx="599801" cy="26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65157" y="1413694"/>
            <a:ext cx="428429" cy="26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3388" y="2042945"/>
            <a:ext cx="238016" cy="26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88661" y="2052479"/>
            <a:ext cx="228495" cy="257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8297" y="3282381"/>
            <a:ext cx="1932694" cy="333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56826" y="3282381"/>
            <a:ext cx="656925" cy="333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61024" y="3282381"/>
            <a:ext cx="1228165" cy="333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36462" y="3282381"/>
            <a:ext cx="1228165" cy="333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71867" y="4550418"/>
            <a:ext cx="752132" cy="324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8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613619" y="1852208"/>
            <a:ext cx="399867" cy="343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61090" y="3110623"/>
            <a:ext cx="409388" cy="352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3481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6830" y="1027481"/>
            <a:ext cx="409388" cy="352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68863" y="3269024"/>
            <a:ext cx="409388" cy="352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784" y="4409848"/>
            <a:ext cx="11520000" cy="1952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153825" y="5257719"/>
            <a:ext cx="409388" cy="352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4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224264" y="4494875"/>
            <a:ext cx="238016" cy="181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28396" y="4361333"/>
            <a:ext cx="428429" cy="362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84859" y="4494875"/>
            <a:ext cx="247537" cy="181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93719" y="4494875"/>
            <a:ext cx="238016" cy="181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50247" y="4361333"/>
            <a:ext cx="437950" cy="362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2022-08-13T15:09:44Z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