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278523-9760-5DC9-6B36-D618E2F6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501008"/>
            <a:ext cx="8877300" cy="12287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196752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863976"/>
            <a:ext cx="11520000" cy="866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 descr="2.png">
            <a:extLst>
              <a:ext uri="{FF2B5EF4-FFF2-40B4-BE49-F238E27FC236}">
                <a16:creationId xmlns:a16="http://schemas.microsoft.com/office/drawing/2014/main" id="{44EC1EDE-57CC-D38B-1602-FA02A2F6C7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700808"/>
            <a:ext cx="11520000" cy="2874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4273E769-1373-E4B2-50B9-BCC213C5A274}"/>
              </a:ext>
            </a:extLst>
          </p:cNvPr>
          <p:cNvSpPr/>
          <p:nvPr/>
        </p:nvSpPr>
        <p:spPr bwMode="white">
          <a:xfrm>
            <a:off x="1919536" y="2852936"/>
            <a:ext cx="43204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9324673F-25F7-261E-CF70-21A14368BCDC}"/>
              </a:ext>
            </a:extLst>
          </p:cNvPr>
          <p:cNvSpPr/>
          <p:nvPr/>
        </p:nvSpPr>
        <p:spPr bwMode="white">
          <a:xfrm>
            <a:off x="1559496" y="3356992"/>
            <a:ext cx="151216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4CEC532C-18E1-8AAB-69F7-0D691D4F5D8D}"/>
              </a:ext>
            </a:extLst>
          </p:cNvPr>
          <p:cNvSpPr/>
          <p:nvPr/>
        </p:nvSpPr>
        <p:spPr bwMode="white">
          <a:xfrm>
            <a:off x="1487488" y="3717032"/>
            <a:ext cx="151216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>
            <a:extLst>
              <a:ext uri="{FF2B5EF4-FFF2-40B4-BE49-F238E27FC236}">
                <a16:creationId xmlns:a16="http://schemas.microsoft.com/office/drawing/2014/main" id="{D3BAD065-6558-5A21-09CE-89053BCE607D}"/>
              </a:ext>
            </a:extLst>
          </p:cNvPr>
          <p:cNvSpPr/>
          <p:nvPr/>
        </p:nvSpPr>
        <p:spPr bwMode="white">
          <a:xfrm>
            <a:off x="5807968" y="2924944"/>
            <a:ext cx="100811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>
            <a:extLst>
              <a:ext uri="{FF2B5EF4-FFF2-40B4-BE49-F238E27FC236}">
                <a16:creationId xmlns:a16="http://schemas.microsoft.com/office/drawing/2014/main" id="{D7057DFC-47C0-1476-A254-3C1E9482DDD3}"/>
              </a:ext>
            </a:extLst>
          </p:cNvPr>
          <p:cNvSpPr/>
          <p:nvPr/>
        </p:nvSpPr>
        <p:spPr bwMode="white">
          <a:xfrm>
            <a:off x="5303912" y="3284984"/>
            <a:ext cx="158417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3">
            <a:extLst>
              <a:ext uri="{FF2B5EF4-FFF2-40B4-BE49-F238E27FC236}">
                <a16:creationId xmlns:a16="http://schemas.microsoft.com/office/drawing/2014/main" id="{37C5C702-7DAA-4A57-878D-1A61BDE967DD}"/>
              </a:ext>
            </a:extLst>
          </p:cNvPr>
          <p:cNvSpPr/>
          <p:nvPr/>
        </p:nvSpPr>
        <p:spPr bwMode="white">
          <a:xfrm>
            <a:off x="5231904" y="3717032"/>
            <a:ext cx="158417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3">
            <a:extLst>
              <a:ext uri="{FF2B5EF4-FFF2-40B4-BE49-F238E27FC236}">
                <a16:creationId xmlns:a16="http://schemas.microsoft.com/office/drawing/2014/main" id="{C95DECC4-2EDF-1B96-3A7F-45BF37AB4218}"/>
              </a:ext>
            </a:extLst>
          </p:cNvPr>
          <p:cNvSpPr/>
          <p:nvPr/>
        </p:nvSpPr>
        <p:spPr bwMode="white">
          <a:xfrm>
            <a:off x="8760296" y="2924944"/>
            <a:ext cx="64807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>
            <a:extLst>
              <a:ext uri="{FF2B5EF4-FFF2-40B4-BE49-F238E27FC236}">
                <a16:creationId xmlns:a16="http://schemas.microsoft.com/office/drawing/2014/main" id="{621E8936-654E-A345-8A90-AC9753F81001}"/>
              </a:ext>
            </a:extLst>
          </p:cNvPr>
          <p:cNvSpPr/>
          <p:nvPr/>
        </p:nvSpPr>
        <p:spPr bwMode="white">
          <a:xfrm>
            <a:off x="8976320" y="3284984"/>
            <a:ext cx="158417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>
            <a:extLst>
              <a:ext uri="{FF2B5EF4-FFF2-40B4-BE49-F238E27FC236}">
                <a16:creationId xmlns:a16="http://schemas.microsoft.com/office/drawing/2014/main" id="{0F0E1735-F796-53C0-20B2-2829529E8CA5}"/>
              </a:ext>
            </a:extLst>
          </p:cNvPr>
          <p:cNvSpPr/>
          <p:nvPr/>
        </p:nvSpPr>
        <p:spPr bwMode="white">
          <a:xfrm>
            <a:off x="9048328" y="3717032"/>
            <a:ext cx="158417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7927" y="3356993"/>
            <a:ext cx="50405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B0549C2-C694-5586-52DD-6799B4BD2FA2}"/>
              </a:ext>
            </a:extLst>
          </p:cNvPr>
          <p:cNvSpPr/>
          <p:nvPr/>
        </p:nvSpPr>
        <p:spPr bwMode="white">
          <a:xfrm>
            <a:off x="6168008" y="3356992"/>
            <a:ext cx="50405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C648806-A84B-6AD5-F598-7D9E6524722D}"/>
              </a:ext>
            </a:extLst>
          </p:cNvPr>
          <p:cNvSpPr/>
          <p:nvPr/>
        </p:nvSpPr>
        <p:spPr bwMode="white">
          <a:xfrm>
            <a:off x="6960096" y="3356992"/>
            <a:ext cx="504057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ABD9780-D3C4-9DDB-F974-1F2247D92724}"/>
              </a:ext>
            </a:extLst>
          </p:cNvPr>
          <p:cNvSpPr/>
          <p:nvPr/>
        </p:nvSpPr>
        <p:spPr bwMode="white">
          <a:xfrm>
            <a:off x="7680176" y="3356992"/>
            <a:ext cx="50405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BE09BBE1-9B81-0D10-EFB7-C55A802340D3}"/>
              </a:ext>
            </a:extLst>
          </p:cNvPr>
          <p:cNvSpPr/>
          <p:nvPr/>
        </p:nvSpPr>
        <p:spPr bwMode="white">
          <a:xfrm>
            <a:off x="8328248" y="3356992"/>
            <a:ext cx="50405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2F207B9C-306A-363A-A3F4-F3721C2BC5BA}"/>
              </a:ext>
            </a:extLst>
          </p:cNvPr>
          <p:cNvSpPr/>
          <p:nvPr/>
        </p:nvSpPr>
        <p:spPr bwMode="white">
          <a:xfrm>
            <a:off x="9120336" y="3356992"/>
            <a:ext cx="50405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F273A188-46DB-EEF6-7411-DD2A35656DD3}"/>
              </a:ext>
            </a:extLst>
          </p:cNvPr>
          <p:cNvSpPr/>
          <p:nvPr/>
        </p:nvSpPr>
        <p:spPr bwMode="white">
          <a:xfrm>
            <a:off x="9768408" y="3356992"/>
            <a:ext cx="50405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371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8533" y="2802522"/>
            <a:ext cx="247537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5326" y="2812065"/>
            <a:ext cx="238016" cy="26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8831" y="2802522"/>
            <a:ext cx="447471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0037" y="3499144"/>
            <a:ext cx="1951735" cy="33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0798" y="4081253"/>
            <a:ext cx="1504264" cy="353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2021" y="4081253"/>
            <a:ext cx="247537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89773" y="4081253"/>
            <a:ext cx="247537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32318" y="4081253"/>
            <a:ext cx="447471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>
            <a:extLst>
              <a:ext uri="{FF2B5EF4-FFF2-40B4-BE49-F238E27FC236}">
                <a16:creationId xmlns:a16="http://schemas.microsoft.com/office/drawing/2014/main" id="{FE3E4BEA-E5E5-8408-69DC-7E3F6DF91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715" r="64235"/>
          <a:stretch/>
        </p:blipFill>
        <p:spPr>
          <a:xfrm>
            <a:off x="6575456" y="4409848"/>
            <a:ext cx="4120132" cy="125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E902851B-532F-7FCE-BDB6-3FE321CDC7F9}"/>
              </a:ext>
            </a:extLst>
          </p:cNvPr>
          <p:cNvSpPr/>
          <p:nvPr/>
        </p:nvSpPr>
        <p:spPr bwMode="white">
          <a:xfrm>
            <a:off x="7146695" y="4651685"/>
            <a:ext cx="1951735" cy="33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ED661E24-C68D-E3C6-7BE7-7ED78FEFBFE1}"/>
              </a:ext>
            </a:extLst>
          </p:cNvPr>
          <p:cNvSpPr/>
          <p:nvPr/>
        </p:nvSpPr>
        <p:spPr bwMode="white">
          <a:xfrm>
            <a:off x="7775059" y="5236803"/>
            <a:ext cx="1856528" cy="354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80728"/>
            <a:ext cx="11520000" cy="3959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5480" y="3861048"/>
            <a:ext cx="7992888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