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952EEF-75D1-665D-1F3E-02F703AE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3429000"/>
            <a:ext cx="8991600" cy="12573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340768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7553" y="2721529"/>
            <a:ext cx="1123438" cy="35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181" y="2721529"/>
            <a:ext cx="399867" cy="34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9900" y="2721529"/>
            <a:ext cx="1132958" cy="35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3246437"/>
            <a:ext cx="501577" cy="542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0396" y="3246437"/>
            <a:ext cx="761652" cy="34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6809" y="3380050"/>
            <a:ext cx="399867" cy="4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3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991" y="2317958"/>
            <a:ext cx="9054148" cy="61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8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1256" y="3321287"/>
            <a:ext cx="238016" cy="27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5785" y="3378511"/>
            <a:ext cx="238016" cy="18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3190" y="3321287"/>
            <a:ext cx="257057" cy="27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297" y="3321287"/>
            <a:ext cx="437950" cy="27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62280" y="3950755"/>
            <a:ext cx="2284958" cy="343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039B6B05-1E1A-328F-8A0A-D16921FC9DEC}"/>
              </a:ext>
            </a:extLst>
          </p:cNvPr>
          <p:cNvSpPr/>
          <p:nvPr/>
        </p:nvSpPr>
        <p:spPr bwMode="white">
          <a:xfrm>
            <a:off x="7896200" y="3284984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BCC5FCB3-5D47-3557-9895-ABC74D19AB88}"/>
              </a:ext>
            </a:extLst>
          </p:cNvPr>
          <p:cNvSpPr/>
          <p:nvPr/>
        </p:nvSpPr>
        <p:spPr bwMode="white">
          <a:xfrm>
            <a:off x="8688288" y="3284984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87F187B8-1E55-4B77-2939-A542D7ED9810}"/>
              </a:ext>
            </a:extLst>
          </p:cNvPr>
          <p:cNvSpPr/>
          <p:nvPr/>
        </p:nvSpPr>
        <p:spPr bwMode="white">
          <a:xfrm>
            <a:off x="9336360" y="3284984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DEC0D370-9F07-4A09-6DEC-26D02C927AA7}"/>
              </a:ext>
            </a:extLst>
          </p:cNvPr>
          <p:cNvSpPr/>
          <p:nvPr/>
        </p:nvSpPr>
        <p:spPr bwMode="white">
          <a:xfrm>
            <a:off x="10344472" y="3284984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79286569-C4E4-9A5E-7343-A4B84073B654}"/>
              </a:ext>
            </a:extLst>
          </p:cNvPr>
          <p:cNvSpPr/>
          <p:nvPr/>
        </p:nvSpPr>
        <p:spPr bwMode="white">
          <a:xfrm>
            <a:off x="7752184" y="3933056"/>
            <a:ext cx="259228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1501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60511860-4D05-852D-5339-14295B9DCA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840" y="2393624"/>
            <a:ext cx="11520000" cy="371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87785D58-AE05-2D39-85E3-B48292B64610}"/>
              </a:ext>
            </a:extLst>
          </p:cNvPr>
          <p:cNvSpPr/>
          <p:nvPr/>
        </p:nvSpPr>
        <p:spPr bwMode="white">
          <a:xfrm>
            <a:off x="1468790" y="3004360"/>
            <a:ext cx="6859458" cy="85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AAED93CB-6363-3F15-272F-CE1A03348B33}"/>
              </a:ext>
            </a:extLst>
          </p:cNvPr>
          <p:cNvSpPr/>
          <p:nvPr/>
        </p:nvSpPr>
        <p:spPr bwMode="white">
          <a:xfrm>
            <a:off x="1468790" y="5113312"/>
            <a:ext cx="6427410" cy="1123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