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6FEFE20-3F70-2E22-EAC5-1FDB33239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3717032"/>
            <a:ext cx="4114800" cy="7905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DDBF1C0-4B2B-2411-C826-5FD51CC5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484784"/>
            <a:ext cx="1040130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6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7553" y="2766138"/>
            <a:ext cx="418909" cy="2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9570" y="2766138"/>
            <a:ext cx="418909" cy="2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3305" y="2766138"/>
            <a:ext cx="409388" cy="2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97520" y="2766138"/>
            <a:ext cx="418909" cy="2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6595" y="3337710"/>
            <a:ext cx="390347" cy="2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9570" y="3337710"/>
            <a:ext cx="238016" cy="2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22347" y="3337710"/>
            <a:ext cx="399867" cy="2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06975" y="3337710"/>
            <a:ext cx="399867" cy="2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3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314" y="2147339"/>
            <a:ext cx="257057" cy="5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2033" y="2071100"/>
            <a:ext cx="257057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8165" y="2080630"/>
            <a:ext cx="247537" cy="190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98115" y="2071100"/>
            <a:ext cx="257057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35867" y="2071100"/>
            <a:ext cx="257057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6314" y="2938313"/>
            <a:ext cx="247537" cy="18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32925" y="3005022"/>
            <a:ext cx="257057" cy="5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08165" y="2938313"/>
            <a:ext cx="247537" cy="18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98115" y="2938313"/>
            <a:ext cx="247537" cy="18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35867" y="3005022"/>
            <a:ext cx="257057" cy="5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1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3239" y="2389308"/>
            <a:ext cx="5236937" cy="1615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1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1746963"/>
            <a:ext cx="4855537" cy="961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1040" y="3462012"/>
            <a:ext cx="4348975" cy="140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803F8D98-21DD-15F5-0F85-1C9E568131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069" r="10265"/>
          <a:stretch/>
        </p:blipFill>
        <p:spPr>
          <a:xfrm>
            <a:off x="1343472" y="5266394"/>
            <a:ext cx="10337472" cy="1169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0D9A537-73DF-DF30-DE78-530DC75EBF95}"/>
              </a:ext>
            </a:extLst>
          </p:cNvPr>
          <p:cNvSpPr/>
          <p:nvPr/>
        </p:nvSpPr>
        <p:spPr bwMode="white">
          <a:xfrm>
            <a:off x="1055440" y="5373216"/>
            <a:ext cx="9433048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