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4" r:id="rId6"/>
    <p:sldId id="266" r:id="rId7"/>
    <p:sldId id="26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黄 瑞" initials="黄" lastIdx="1" clrIdx="0">
    <p:extLst>
      <p:ext uri="{19B8F6BF-5375-455C-9EA6-DF929625EA0E}">
        <p15:presenceInfo xmlns:p15="http://schemas.microsoft.com/office/powerpoint/2012/main" userId="cb7593168b8c3b3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E72812E-055C-51D3-A5BC-39D91EF0C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4797152"/>
            <a:ext cx="10253216" cy="1136287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DDBF1C0-4B2B-2411-C826-5FD51CC5B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1412776"/>
            <a:ext cx="10401300" cy="21907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2A5C206-C587-FD7A-4628-337EB13F6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536" y="3861048"/>
            <a:ext cx="8286750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532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86246" y="3375864"/>
            <a:ext cx="5117865" cy="1853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764704"/>
            <a:ext cx="11520000" cy="24211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49078" y="2146850"/>
            <a:ext cx="5534489" cy="1758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3.png">
            <a:extLst>
              <a:ext uri="{FF2B5EF4-FFF2-40B4-BE49-F238E27FC236}">
                <a16:creationId xmlns:a16="http://schemas.microsoft.com/office/drawing/2014/main" id="{A46C2628-D11B-688E-E1A8-62985623ED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98" r="13909"/>
          <a:stretch/>
        </p:blipFill>
        <p:spPr>
          <a:xfrm>
            <a:off x="958832" y="3471970"/>
            <a:ext cx="9917715" cy="1820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A99BBF43-81E6-8573-D490-25F453BFAB26}"/>
              </a:ext>
            </a:extLst>
          </p:cNvPr>
          <p:cNvSpPr/>
          <p:nvPr/>
        </p:nvSpPr>
        <p:spPr bwMode="white">
          <a:xfrm>
            <a:off x="2120352" y="4235606"/>
            <a:ext cx="6878776" cy="1227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706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43239" y="2472712"/>
            <a:ext cx="5308945" cy="1532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5.png">
            <a:extLst>
              <a:ext uri="{FF2B5EF4-FFF2-40B4-BE49-F238E27FC236}">
                <a16:creationId xmlns:a16="http://schemas.microsoft.com/office/drawing/2014/main" id="{CE8623CF-B07E-915C-6A9D-EF8CE7774A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7266" b="399"/>
          <a:stretch/>
        </p:blipFill>
        <p:spPr>
          <a:xfrm>
            <a:off x="1271464" y="4077072"/>
            <a:ext cx="9530905" cy="1807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DFF60592-2AA3-D330-2A8B-93BBCEB7C985}"/>
              </a:ext>
            </a:extLst>
          </p:cNvPr>
          <p:cNvSpPr/>
          <p:nvPr/>
        </p:nvSpPr>
        <p:spPr bwMode="white">
          <a:xfrm>
            <a:off x="2207568" y="4797152"/>
            <a:ext cx="5308945" cy="1532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80728"/>
            <a:ext cx="11520000" cy="38688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92086" y="3420213"/>
            <a:ext cx="5271401" cy="1565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10</cp:revision>
  <dcterms:created xsi:type="dcterms:W3CDTF">2022-08-10T03:44:00Z</dcterms:created>
  <dcterms:modified xsi:type="dcterms:W3CDTF">2022-08-14T02:55:52Z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