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1" r:id="rId4"/>
    <p:sldId id="262" r:id="rId5"/>
    <p:sldId id="263" r:id="rId6"/>
    <p:sldId id="264" r:id="rId7"/>
    <p:sldId id="265" r:id="rId8"/>
    <p:sldId id="266" r:id="rId9"/>
  </p:sldIdLst>
  <p:sldSz cx="12192000" cy="6858000"/>
  <p:notesSz cx="6858000" cy="9144000"/>
  <p:custDataLst>
    <p:tags r:id="rId10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9">
          <p15:clr>
            <a:srgbClr val="A4A3A4"/>
          </p15:clr>
        </p15:guide>
        <p15:guide id="2" pos="386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01" d="100"/>
          <a:sy n="101" d="100"/>
        </p:scale>
        <p:origin x="324" y="68"/>
      </p:cViewPr>
      <p:guideLst>
        <p:guide orient="horz" pos="2159"/>
        <p:guide pos="386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D399E693-42ED-B70F-16D3-80680D7C28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9536" y="4509120"/>
            <a:ext cx="8277225" cy="1133475"/>
          </a:xfrm>
          <a:prstGeom prst="rect">
            <a:avLst/>
          </a:prstGeom>
        </p:spPr>
      </p:pic>
      <p:pic>
        <p:nvPicPr>
          <p:cNvPr id="2" name="图片 1">
            <a:extLst>
              <a:ext uri="{FF2B5EF4-FFF2-40B4-BE49-F238E27FC236}">
                <a16:creationId xmlns:a16="http://schemas.microsoft.com/office/drawing/2014/main" id="{9DDBF1C0-4B2B-2411-C826-5FD51CC5B9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1424" y="1268760"/>
            <a:ext cx="10401300" cy="219075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72A5C206-C587-FD7A-4628-337EB13F68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63552" y="3645024"/>
            <a:ext cx="8286750" cy="90487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46053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366743" y="3253560"/>
            <a:ext cx="390347" cy="2573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947834" y="3787417"/>
            <a:ext cx="399867" cy="2573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6">
            <a:extLst>
              <a:ext uri="{FF2B5EF4-FFF2-40B4-BE49-F238E27FC236}">
                <a16:creationId xmlns:a16="http://schemas.microsoft.com/office/drawing/2014/main" id="{6720982E-FB58-5F36-F098-78F7088A1BFE}"/>
              </a:ext>
            </a:extLst>
          </p:cNvPr>
          <p:cNvSpPr/>
          <p:nvPr/>
        </p:nvSpPr>
        <p:spPr bwMode="white">
          <a:xfrm>
            <a:off x="5879976" y="3212976"/>
            <a:ext cx="399867" cy="2880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6">
            <a:extLst>
              <a:ext uri="{FF2B5EF4-FFF2-40B4-BE49-F238E27FC236}">
                <a16:creationId xmlns:a16="http://schemas.microsoft.com/office/drawing/2014/main" id="{836871EB-D6CB-D41A-07B8-A1FB459B1EF4}"/>
              </a:ext>
            </a:extLst>
          </p:cNvPr>
          <p:cNvSpPr/>
          <p:nvPr/>
        </p:nvSpPr>
        <p:spPr bwMode="white">
          <a:xfrm>
            <a:off x="5447928" y="3789040"/>
            <a:ext cx="399867" cy="2880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6">
            <a:extLst>
              <a:ext uri="{FF2B5EF4-FFF2-40B4-BE49-F238E27FC236}">
                <a16:creationId xmlns:a16="http://schemas.microsoft.com/office/drawing/2014/main" id="{3898D30A-DE79-0921-24CD-A42A5D6D42BB}"/>
              </a:ext>
            </a:extLst>
          </p:cNvPr>
          <p:cNvSpPr/>
          <p:nvPr/>
        </p:nvSpPr>
        <p:spPr bwMode="white">
          <a:xfrm>
            <a:off x="8328248" y="3212976"/>
            <a:ext cx="399867" cy="2880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6">
            <a:extLst>
              <a:ext uri="{FF2B5EF4-FFF2-40B4-BE49-F238E27FC236}">
                <a16:creationId xmlns:a16="http://schemas.microsoft.com/office/drawing/2014/main" id="{47398DBA-809D-E54F-6075-76E3E425635E}"/>
              </a:ext>
            </a:extLst>
          </p:cNvPr>
          <p:cNvSpPr/>
          <p:nvPr/>
        </p:nvSpPr>
        <p:spPr bwMode="white">
          <a:xfrm>
            <a:off x="7896200" y="3789040"/>
            <a:ext cx="399867" cy="2880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6">
            <a:extLst>
              <a:ext uri="{FF2B5EF4-FFF2-40B4-BE49-F238E27FC236}">
                <a16:creationId xmlns:a16="http://schemas.microsoft.com/office/drawing/2014/main" id="{39432E53-DAD7-7C44-79B1-EE9C1EEFA327}"/>
              </a:ext>
            </a:extLst>
          </p:cNvPr>
          <p:cNvSpPr/>
          <p:nvPr/>
        </p:nvSpPr>
        <p:spPr bwMode="white">
          <a:xfrm>
            <a:off x="10848528" y="3212976"/>
            <a:ext cx="399867" cy="2880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6" name="Rectangle 6">
            <a:extLst>
              <a:ext uri="{FF2B5EF4-FFF2-40B4-BE49-F238E27FC236}">
                <a16:creationId xmlns:a16="http://schemas.microsoft.com/office/drawing/2014/main" id="{E7BEB7B8-263B-FB57-2189-C8D3C5F9A851}"/>
              </a:ext>
            </a:extLst>
          </p:cNvPr>
          <p:cNvSpPr/>
          <p:nvPr/>
        </p:nvSpPr>
        <p:spPr bwMode="white">
          <a:xfrm>
            <a:off x="10344472" y="3789040"/>
            <a:ext cx="399867" cy="2880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55540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547305" y="2881531"/>
            <a:ext cx="352264" cy="3336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9831272" y="2881531"/>
            <a:ext cx="352264" cy="3336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528595" y="3567828"/>
            <a:ext cx="247537" cy="2001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278743" y="3567828"/>
            <a:ext cx="238016" cy="2001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995107" y="4158807"/>
            <a:ext cx="352264" cy="3336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9726545" y="4206466"/>
            <a:ext cx="247537" cy="2001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16356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327669" y="2747542"/>
            <a:ext cx="238016" cy="2763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374942" y="2747542"/>
            <a:ext cx="247537" cy="2763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403173" y="2747542"/>
            <a:ext cx="257057" cy="2668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9374280" y="2738013"/>
            <a:ext cx="418909" cy="2858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327669" y="3662308"/>
            <a:ext cx="238016" cy="2763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355900" y="3662308"/>
            <a:ext cx="257057" cy="2668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8441256" y="3662308"/>
            <a:ext cx="171371" cy="2668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9374280" y="3662308"/>
            <a:ext cx="418909" cy="2763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41288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756429" y="2052785"/>
            <a:ext cx="266578" cy="2670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470479" y="2100470"/>
            <a:ext cx="238016" cy="1907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117884" y="2052785"/>
            <a:ext cx="266578" cy="2670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822413" y="2090933"/>
            <a:ext cx="257057" cy="2098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8498380" y="2052785"/>
            <a:ext cx="247537" cy="2765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9459966" y="2052785"/>
            <a:ext cx="409388" cy="2765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5756429" y="2977885"/>
            <a:ext cx="266578" cy="2670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6470479" y="3025570"/>
            <a:ext cx="238016" cy="1812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7136925" y="2977885"/>
            <a:ext cx="238016" cy="2670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7822413" y="3092330"/>
            <a:ext cx="257057" cy="476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8517421" y="2977885"/>
            <a:ext cx="180892" cy="2670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9459966" y="2968348"/>
            <a:ext cx="409388" cy="2765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368" y="1052736"/>
            <a:ext cx="11520000" cy="329967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958832" y="2969688"/>
            <a:ext cx="7488832" cy="12241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宽屏</PresentationFormat>
  <Paragraphs>0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0" baseType="lpstr">
      <vt:lpstr>Arial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黄 瑞</cp:lastModifiedBy>
  <cp:revision>10</cp:revision>
  <dcterms:created xsi:type="dcterms:W3CDTF">2022-08-10T03:44:00Z</dcterms:created>
  <dcterms:modified xsi:type="dcterms:W3CDTF">2022-08-14T02:55:08Z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00181FA2FE4940A3A232A104F3413993</vt:lpwstr>
  </property>
</Properties>
</file>