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6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1" d="100"/>
          <a:sy n="101" d="100"/>
        </p:scale>
        <p:origin x="324" y="68"/>
      </p:cViewPr>
      <p:guideLst>
        <p:guide orient="horz" pos="2159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580E3B7-D608-2D81-8697-6F586F635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616" y="4365104"/>
            <a:ext cx="6715125" cy="1304925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9DDBF1C0-4B2B-2411-C826-5FD51CC5B9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432" y="1340768"/>
            <a:ext cx="10401300" cy="219075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2A5C206-C587-FD7A-4628-337EB13F68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1544" y="3645024"/>
            <a:ext cx="8286750" cy="9048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740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6" name="Rectangle 5"/>
          <p:cNvSpPr/>
          <p:nvPr/>
        </p:nvSpPr>
        <p:spPr bwMode="white">
          <a:xfrm>
            <a:off x="4632991" y="4215475"/>
            <a:ext cx="1294809" cy="314500"/>
          </a:xfrm>
          <a:prstGeom prst="rect">
            <a:avLst/>
          </a:prstGeom>
          <a:solidFill>
            <a:srgbClr val="FFFCCC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7680176" y="3717032"/>
            <a:ext cx="1294809" cy="314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9624392" y="3212976"/>
            <a:ext cx="1366817" cy="28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5"/>
          <p:cNvSpPr/>
          <p:nvPr/>
        </p:nvSpPr>
        <p:spPr bwMode="white">
          <a:xfrm>
            <a:off x="10344472" y="3717032"/>
            <a:ext cx="1368152" cy="28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203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28925" y="3560257"/>
            <a:ext cx="247537" cy="2766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76198" y="3569797"/>
            <a:ext cx="247537" cy="267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47305" y="3569797"/>
            <a:ext cx="418909" cy="267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300429" y="4361571"/>
            <a:ext cx="1951735" cy="333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4"/>
          <p:cNvSpPr/>
          <p:nvPr/>
        </p:nvSpPr>
        <p:spPr bwMode="white">
          <a:xfrm>
            <a:off x="8040216" y="3501008"/>
            <a:ext cx="418909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4"/>
          <p:cNvSpPr/>
          <p:nvPr/>
        </p:nvSpPr>
        <p:spPr bwMode="white">
          <a:xfrm>
            <a:off x="9120336" y="3429000"/>
            <a:ext cx="418909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4"/>
          <p:cNvSpPr/>
          <p:nvPr/>
        </p:nvSpPr>
        <p:spPr bwMode="white">
          <a:xfrm>
            <a:off x="10128448" y="3501008"/>
            <a:ext cx="504056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4"/>
          <p:cNvSpPr/>
          <p:nvPr/>
        </p:nvSpPr>
        <p:spPr bwMode="white">
          <a:xfrm>
            <a:off x="7752184" y="4221088"/>
            <a:ext cx="2448272" cy="648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758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28991" y="2310533"/>
            <a:ext cx="257057" cy="2003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46909" y="2310533"/>
            <a:ext cx="266578" cy="2003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164826" y="2310533"/>
            <a:ext cx="257057" cy="2003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38512" y="3273973"/>
            <a:ext cx="257057" cy="209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746909" y="3212976"/>
            <a:ext cx="277083" cy="232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164826" y="3273973"/>
            <a:ext cx="257057" cy="209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705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908429" y="1309000"/>
            <a:ext cx="390347" cy="257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38380" y="2024627"/>
            <a:ext cx="399867" cy="2671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08429" y="2024627"/>
            <a:ext cx="418909" cy="2671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19338" y="2711629"/>
            <a:ext cx="409388" cy="2671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976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936000" y="3672270"/>
            <a:ext cx="399867" cy="266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黄 瑞</cp:lastModifiedBy>
  <cp:revision>11</cp:revision>
  <dcterms:created xsi:type="dcterms:W3CDTF">2022-08-10T03:44:00Z</dcterms:created>
  <dcterms:modified xsi:type="dcterms:W3CDTF">2022-08-14T02:54:41Z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00181FA2FE4940A3A232A104F3413993</vt:lpwstr>
  </property>
</Properties>
</file>