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1" r:id="rId4"/>
    <p:sldId id="262" r:id="rId5"/>
    <p:sldId id="264" r:id="rId6"/>
    <p:sldId id="265" r:id="rId7"/>
    <p:sldId id="267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324" y="6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3F05C-7AB0-4BA9-95EC-BCD0A0635317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861D0-819B-43D6-8298-8A19041C96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861D0-819B-43D6-8298-8A19041C96D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2A5C206-C587-FD7A-4628-337EB13F6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2852936"/>
            <a:ext cx="8286750" cy="9048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E59D6DC-84E8-C598-BDD4-A0B477320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4149080"/>
            <a:ext cx="8848725" cy="105727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DDBF1C0-4B2B-2411-C826-5FD51CC5B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2" y="764704"/>
            <a:ext cx="10401300" cy="2190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378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04628" y="2956087"/>
            <a:ext cx="685487" cy="304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03636" y="2946563"/>
            <a:ext cx="685487" cy="323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50446" y="2975133"/>
            <a:ext cx="675966" cy="266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37256" y="4098881"/>
            <a:ext cx="361785" cy="276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59966" y="4098881"/>
            <a:ext cx="675966" cy="276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952" y="719960"/>
            <a:ext cx="11520000" cy="2351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3472" y="3284984"/>
            <a:ext cx="11520000" cy="2000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1562447" y="3656492"/>
            <a:ext cx="247537" cy="266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2609719" y="3646966"/>
            <a:ext cx="247537" cy="276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3580827" y="3656492"/>
            <a:ext cx="409388" cy="266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1305389" y="4304250"/>
            <a:ext cx="2684826" cy="352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0"/>
          <p:cNvSpPr/>
          <p:nvPr/>
        </p:nvSpPr>
        <p:spPr bwMode="white">
          <a:xfrm>
            <a:off x="2600199" y="4856750"/>
            <a:ext cx="1504264" cy="352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2"/>
          <p:cNvSpPr/>
          <p:nvPr/>
        </p:nvSpPr>
        <p:spPr bwMode="white">
          <a:xfrm>
            <a:off x="7104112" y="3573016"/>
            <a:ext cx="43204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2"/>
          <p:cNvSpPr/>
          <p:nvPr/>
        </p:nvSpPr>
        <p:spPr bwMode="white">
          <a:xfrm>
            <a:off x="8112224" y="3573016"/>
            <a:ext cx="43204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2"/>
          <p:cNvSpPr/>
          <p:nvPr/>
        </p:nvSpPr>
        <p:spPr bwMode="white">
          <a:xfrm>
            <a:off x="9120336" y="3573016"/>
            <a:ext cx="504056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2"/>
          <p:cNvSpPr/>
          <p:nvPr/>
        </p:nvSpPr>
        <p:spPr bwMode="white">
          <a:xfrm>
            <a:off x="6816080" y="4221088"/>
            <a:ext cx="3384376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2"/>
          <p:cNvSpPr/>
          <p:nvPr/>
        </p:nvSpPr>
        <p:spPr bwMode="white">
          <a:xfrm>
            <a:off x="7896200" y="4797152"/>
            <a:ext cx="2016224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965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47041" y="2291831"/>
            <a:ext cx="238016" cy="276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75272" y="2291831"/>
            <a:ext cx="257057" cy="267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27338" y="2291831"/>
            <a:ext cx="447471" cy="276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09024" y="2950227"/>
            <a:ext cx="2665785" cy="343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84793" y="3494120"/>
            <a:ext cx="1494743" cy="353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9321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040" y="1988840"/>
            <a:ext cx="11520000" cy="3229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934519" y="4456261"/>
            <a:ext cx="238016" cy="266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5228998" y="4456261"/>
            <a:ext cx="238016" cy="276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宽屏</PresentationFormat>
  <Paragraphs>1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等线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10</cp:revision>
  <dcterms:created xsi:type="dcterms:W3CDTF">2022-08-10T03:44:00Z</dcterms:created>
  <dcterms:modified xsi:type="dcterms:W3CDTF">2022-08-14T02:54:33Z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