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6" r:id="rId9"/>
    <p:sldId id="265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2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384" y="4797152"/>
            <a:ext cx="10801350" cy="10287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408" y="1340768"/>
            <a:ext cx="10401300" cy="21907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9536" y="3645024"/>
            <a:ext cx="8505825" cy="12763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1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3719" y="2413520"/>
            <a:ext cx="238016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830942" y="2413520"/>
            <a:ext cx="257057" cy="2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974743" y="3080281"/>
            <a:ext cx="390347" cy="257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27471" y="3899444"/>
            <a:ext cx="247537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55702" y="3908969"/>
            <a:ext cx="257057" cy="266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36330" y="3899444"/>
            <a:ext cx="409388" cy="2762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689454" y="4670981"/>
            <a:ext cx="2665785" cy="342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583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56892" y="2099476"/>
            <a:ext cx="2056462" cy="33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04694" y="3433371"/>
            <a:ext cx="2065983" cy="33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26413" y="3433371"/>
            <a:ext cx="1942214" cy="333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5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5801" y="2470032"/>
            <a:ext cx="371305" cy="3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02842" y="2479552"/>
            <a:ext cx="380826" cy="380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61884" y="3069840"/>
            <a:ext cx="7121454" cy="523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4541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8970" y="2386330"/>
            <a:ext cx="3164840" cy="8978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12892" y="2636512"/>
            <a:ext cx="1542347" cy="648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3615" y="476885"/>
            <a:ext cx="10146030" cy="3820160"/>
          </a:xfrm>
          <a:prstGeom prst="rect">
            <a:avLst/>
          </a:prstGeom>
        </p:spPr>
      </p:pic>
      <p:sp useBgFill="1">
        <p:nvSpPr>
          <p:cNvPr id="3" name="Rectangle 2"/>
          <p:cNvSpPr/>
          <p:nvPr/>
        </p:nvSpPr>
        <p:spPr bwMode="white">
          <a:xfrm>
            <a:off x="3619500" y="2853055"/>
            <a:ext cx="476250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3503930" y="3644900"/>
            <a:ext cx="623570" cy="512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4755,&quot;width&quot;:12630}"/>
</p:tagLst>
</file>

<file path=ppt/tags/tag2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11</cp:revision>
  <dcterms:created xsi:type="dcterms:W3CDTF">2022-08-10T03:44:00Z</dcterms:created>
  <dcterms:modified xsi:type="dcterms:W3CDTF">2022-08-22T09:30:24Z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