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9D6A7C0-7BCC-5887-B320-009841576E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9656" y="3501008"/>
            <a:ext cx="6486525" cy="128587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A86DF6E4-A20A-9B64-ADD9-7AEF0CFC5E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1424" y="1124744"/>
            <a:ext cx="10506075" cy="234315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270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3" name="img_16777215" descr="2.png">
            <a:extLst>
              <a:ext uri="{FF2B5EF4-FFF2-40B4-BE49-F238E27FC236}">
                <a16:creationId xmlns:a16="http://schemas.microsoft.com/office/drawing/2014/main" id="{1B65E215-E8A7-0254-E216-749020F58F8D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5400" y="1988840"/>
            <a:ext cx="11520000" cy="361314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2">
            <a:extLst>
              <a:ext uri="{FF2B5EF4-FFF2-40B4-BE49-F238E27FC236}">
                <a16:creationId xmlns:a16="http://schemas.microsoft.com/office/drawing/2014/main" id="{836E9675-6698-E29A-4F6E-E16B330103A2}"/>
              </a:ext>
            </a:extLst>
          </p:cNvPr>
          <p:cNvSpPr/>
          <p:nvPr/>
        </p:nvSpPr>
        <p:spPr bwMode="white">
          <a:xfrm>
            <a:off x="6388755" y="3066110"/>
            <a:ext cx="161851" cy="2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3">
            <a:extLst>
              <a:ext uri="{FF2B5EF4-FFF2-40B4-BE49-F238E27FC236}">
                <a16:creationId xmlns:a16="http://schemas.microsoft.com/office/drawing/2014/main" id="{A89D3555-DD78-16AC-599C-A3373BF25A6A}"/>
              </a:ext>
            </a:extLst>
          </p:cNvPr>
          <p:cNvSpPr/>
          <p:nvPr/>
        </p:nvSpPr>
        <p:spPr bwMode="white">
          <a:xfrm>
            <a:off x="9292557" y="3027977"/>
            <a:ext cx="409388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4">
            <a:extLst>
              <a:ext uri="{FF2B5EF4-FFF2-40B4-BE49-F238E27FC236}">
                <a16:creationId xmlns:a16="http://schemas.microsoft.com/office/drawing/2014/main" id="{895E8422-9A0F-9B47-6C5A-3F69946A9EA0}"/>
              </a:ext>
            </a:extLst>
          </p:cNvPr>
          <p:cNvSpPr/>
          <p:nvPr/>
        </p:nvSpPr>
        <p:spPr bwMode="white">
          <a:xfrm>
            <a:off x="6131697" y="3914580"/>
            <a:ext cx="161851" cy="257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>
            <a:extLst>
              <a:ext uri="{FF2B5EF4-FFF2-40B4-BE49-F238E27FC236}">
                <a16:creationId xmlns:a16="http://schemas.microsoft.com/office/drawing/2014/main" id="{D1137A61-CE18-D105-D206-BE935BD24AEF}"/>
              </a:ext>
            </a:extLst>
          </p:cNvPr>
          <p:cNvSpPr/>
          <p:nvPr/>
        </p:nvSpPr>
        <p:spPr bwMode="white">
          <a:xfrm>
            <a:off x="9149747" y="3876447"/>
            <a:ext cx="399867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>
            <a:extLst>
              <a:ext uri="{FF2B5EF4-FFF2-40B4-BE49-F238E27FC236}">
                <a16:creationId xmlns:a16="http://schemas.microsoft.com/office/drawing/2014/main" id="{D329146F-1390-75F7-0DA5-2F1BD04D39B1}"/>
              </a:ext>
            </a:extLst>
          </p:cNvPr>
          <p:cNvSpPr/>
          <p:nvPr/>
        </p:nvSpPr>
        <p:spPr bwMode="white">
          <a:xfrm>
            <a:off x="5712788" y="4477049"/>
            <a:ext cx="771173" cy="34320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>
            <a:extLst>
              <a:ext uri="{FF2B5EF4-FFF2-40B4-BE49-F238E27FC236}">
                <a16:creationId xmlns:a16="http://schemas.microsoft.com/office/drawing/2014/main" id="{741DC4A3-A6DE-A229-47EF-A47C47D80466}"/>
              </a:ext>
            </a:extLst>
          </p:cNvPr>
          <p:cNvSpPr/>
          <p:nvPr/>
        </p:nvSpPr>
        <p:spPr bwMode="white">
          <a:xfrm>
            <a:off x="8987895" y="5134852"/>
            <a:ext cx="2522975" cy="3241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9614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1107" y="3489162"/>
            <a:ext cx="409388" cy="34280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04429" y="3489162"/>
            <a:ext cx="418909" cy="3523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413024" y="3479640"/>
            <a:ext cx="428429" cy="36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135933" y="3479640"/>
            <a:ext cx="428429" cy="3618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5851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5527933" y="2623437"/>
            <a:ext cx="456991" cy="39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832264" y="3661922"/>
            <a:ext cx="456991" cy="3906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5">
            <a:extLst>
              <a:ext uri="{FF2B5EF4-FFF2-40B4-BE49-F238E27FC236}">
                <a16:creationId xmlns:a16="http://schemas.microsoft.com/office/drawing/2014/main" id="{A0076FE9-ECF5-0B58-18D0-A8BC96891D08}"/>
              </a:ext>
            </a:extLst>
          </p:cNvPr>
          <p:cNvSpPr/>
          <p:nvPr/>
        </p:nvSpPr>
        <p:spPr bwMode="white">
          <a:xfrm>
            <a:off x="9264352" y="2564904"/>
            <a:ext cx="456991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4824A91A-8723-58C7-A6B5-FC4819337D94}"/>
              </a:ext>
            </a:extLst>
          </p:cNvPr>
          <p:cNvSpPr/>
          <p:nvPr/>
        </p:nvSpPr>
        <p:spPr bwMode="white">
          <a:xfrm>
            <a:off x="10560496" y="1772816"/>
            <a:ext cx="456991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5">
            <a:extLst>
              <a:ext uri="{FF2B5EF4-FFF2-40B4-BE49-F238E27FC236}">
                <a16:creationId xmlns:a16="http://schemas.microsoft.com/office/drawing/2014/main" id="{C28E3D95-8CFB-D61E-D703-EA7BC901B986}"/>
              </a:ext>
            </a:extLst>
          </p:cNvPr>
          <p:cNvSpPr/>
          <p:nvPr/>
        </p:nvSpPr>
        <p:spPr bwMode="white">
          <a:xfrm>
            <a:off x="5447928" y="4221088"/>
            <a:ext cx="2952328" cy="50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10765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6.png">
            <a:extLst>
              <a:ext uri="{FF2B5EF4-FFF2-40B4-BE49-F238E27FC236}">
                <a16:creationId xmlns:a16="http://schemas.microsoft.com/office/drawing/2014/main" id="{460BD882-65ED-B769-D8FD-DE041F73EB9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72000" y="2132856"/>
            <a:ext cx="11520000" cy="122913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62B2242E-85A9-5D2C-276D-A5939DD5A583}"/>
              </a:ext>
            </a:extLst>
          </p:cNvPr>
          <p:cNvSpPr/>
          <p:nvPr/>
        </p:nvSpPr>
        <p:spPr bwMode="white">
          <a:xfrm>
            <a:off x="3490115" y="2961804"/>
            <a:ext cx="228495" cy="25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3">
            <a:extLst>
              <a:ext uri="{FF2B5EF4-FFF2-40B4-BE49-F238E27FC236}">
                <a16:creationId xmlns:a16="http://schemas.microsoft.com/office/drawing/2014/main" id="{9565CF7A-83A6-C83C-60CC-9C302CC5999F}"/>
              </a:ext>
            </a:extLst>
          </p:cNvPr>
          <p:cNvSpPr/>
          <p:nvPr/>
        </p:nvSpPr>
        <p:spPr bwMode="white">
          <a:xfrm>
            <a:off x="5670347" y="2961804"/>
            <a:ext cx="238016" cy="2572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7" name="img_16777215" descr="7.png">
            <a:extLst>
              <a:ext uri="{FF2B5EF4-FFF2-40B4-BE49-F238E27FC236}">
                <a16:creationId xmlns:a16="http://schemas.microsoft.com/office/drawing/2014/main" id="{CDD015A2-1CE7-BE73-A281-3469C9B30995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199456" y="3429000"/>
            <a:ext cx="11520000" cy="2400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76B616CA-0FCF-8AA6-4F33-E47BFE3C206D}"/>
              </a:ext>
            </a:extLst>
          </p:cNvPr>
          <p:cNvSpPr/>
          <p:nvPr/>
        </p:nvSpPr>
        <p:spPr bwMode="white">
          <a:xfrm>
            <a:off x="3113108" y="4200594"/>
            <a:ext cx="399867" cy="34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4">
            <a:extLst>
              <a:ext uri="{FF2B5EF4-FFF2-40B4-BE49-F238E27FC236}">
                <a16:creationId xmlns:a16="http://schemas.microsoft.com/office/drawing/2014/main" id="{49DEE87D-7C70-C906-1C77-4EAB6B360DA4}"/>
              </a:ext>
            </a:extLst>
          </p:cNvPr>
          <p:cNvSpPr/>
          <p:nvPr/>
        </p:nvSpPr>
        <p:spPr bwMode="white">
          <a:xfrm>
            <a:off x="3465373" y="4838826"/>
            <a:ext cx="247537" cy="2667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5">
            <a:extLst>
              <a:ext uri="{FF2B5EF4-FFF2-40B4-BE49-F238E27FC236}">
                <a16:creationId xmlns:a16="http://schemas.microsoft.com/office/drawing/2014/main" id="{4F028D39-3504-F681-54A7-238FF6559700}"/>
              </a:ext>
            </a:extLst>
          </p:cNvPr>
          <p:cNvSpPr/>
          <p:nvPr/>
        </p:nvSpPr>
        <p:spPr bwMode="white">
          <a:xfrm>
            <a:off x="4760183" y="4800723"/>
            <a:ext cx="409388" cy="34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6">
            <a:extLst>
              <a:ext uri="{FF2B5EF4-FFF2-40B4-BE49-F238E27FC236}">
                <a16:creationId xmlns:a16="http://schemas.microsoft.com/office/drawing/2014/main" id="{92746FE5-285E-6353-F020-8051D16F671A}"/>
              </a:ext>
            </a:extLst>
          </p:cNvPr>
          <p:cNvSpPr/>
          <p:nvPr/>
        </p:nvSpPr>
        <p:spPr bwMode="white">
          <a:xfrm>
            <a:off x="7111786" y="5410377"/>
            <a:ext cx="418909" cy="3429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2022-08-14T02:47:36Z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