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3" r:id="rId5"/>
    <p:sldId id="264" r:id="rId6"/>
    <p:sldId id="265" r:id="rId7"/>
    <p:sldId id="267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E814E-6014-4C86-9DB1-8E2D019DA283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45F96-6811-4959-A0EC-DD74425ED0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69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45F96-6811-4959-A0EC-DD74425ED09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706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61A9D95-098D-8775-A223-FB39AB604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3501008"/>
            <a:ext cx="9791700" cy="1143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86DF6E4-A20A-9B64-ADD9-7AEF0CFC5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196752"/>
            <a:ext cx="10506075" cy="2343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010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>
            <a:extLst>
              <a:ext uri="{FF2B5EF4-FFF2-40B4-BE49-F238E27FC236}">
                <a16:creationId xmlns:a16="http://schemas.microsoft.com/office/drawing/2014/main" id="{DA63C8AC-C4D3-8D89-241E-8DBE095DE8C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1916832"/>
            <a:ext cx="11520000" cy="3538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8E9FD773-B467-0A21-A41C-CEB70549D6A8}"/>
              </a:ext>
            </a:extLst>
          </p:cNvPr>
          <p:cNvSpPr/>
          <p:nvPr/>
        </p:nvSpPr>
        <p:spPr bwMode="white">
          <a:xfrm>
            <a:off x="1705796" y="4892945"/>
            <a:ext cx="666446" cy="276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E0254511-F3DA-48DA-D8A4-8F9DC9811A82}"/>
              </a:ext>
            </a:extLst>
          </p:cNvPr>
          <p:cNvSpPr/>
          <p:nvPr/>
        </p:nvSpPr>
        <p:spPr bwMode="white">
          <a:xfrm>
            <a:off x="4038358" y="4892945"/>
            <a:ext cx="666446" cy="276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65FE41B6-2082-98D0-2CE3-50B09DD91FCB}"/>
              </a:ext>
            </a:extLst>
          </p:cNvPr>
          <p:cNvSpPr/>
          <p:nvPr/>
        </p:nvSpPr>
        <p:spPr bwMode="white">
          <a:xfrm>
            <a:off x="6294754" y="4892945"/>
            <a:ext cx="666446" cy="276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8A11AE51-38AC-EA81-634E-5303D648ABF5}"/>
              </a:ext>
            </a:extLst>
          </p:cNvPr>
          <p:cNvSpPr/>
          <p:nvPr/>
        </p:nvSpPr>
        <p:spPr bwMode="white">
          <a:xfrm>
            <a:off x="9624392" y="4149080"/>
            <a:ext cx="66644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>
            <a:extLst>
              <a:ext uri="{FF2B5EF4-FFF2-40B4-BE49-F238E27FC236}">
                <a16:creationId xmlns:a16="http://schemas.microsoft.com/office/drawing/2014/main" id="{80AB8776-06F3-B794-944F-5AD721CB07DF}"/>
              </a:ext>
            </a:extLst>
          </p:cNvPr>
          <p:cNvSpPr/>
          <p:nvPr/>
        </p:nvSpPr>
        <p:spPr bwMode="white">
          <a:xfrm>
            <a:off x="9624392" y="4797152"/>
            <a:ext cx="66644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7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71669" y="2492888"/>
            <a:ext cx="1056793" cy="992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04032" y="2807924"/>
            <a:ext cx="1156063" cy="765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50975" y="2874750"/>
            <a:ext cx="2061449" cy="770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85123" y="3772125"/>
            <a:ext cx="1951735" cy="276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9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04958" y="1919781"/>
            <a:ext cx="380826" cy="314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91107" y="3418027"/>
            <a:ext cx="380826" cy="314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76132" y="3418027"/>
            <a:ext cx="371305" cy="314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75920" y="1844824"/>
            <a:ext cx="576064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F35B10E2-9080-B9FA-8D11-C2724281CB5A}"/>
              </a:ext>
            </a:extLst>
          </p:cNvPr>
          <p:cNvSpPr/>
          <p:nvPr/>
        </p:nvSpPr>
        <p:spPr bwMode="white">
          <a:xfrm>
            <a:off x="5231904" y="3429000"/>
            <a:ext cx="576064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4F4DE6C3-D0B2-A2EE-31E6-091176E18309}"/>
              </a:ext>
            </a:extLst>
          </p:cNvPr>
          <p:cNvSpPr/>
          <p:nvPr/>
        </p:nvSpPr>
        <p:spPr bwMode="white">
          <a:xfrm>
            <a:off x="7032104" y="3429000"/>
            <a:ext cx="576064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A9D0CEE0-84E9-5E03-7F9A-8C878F1929A0}"/>
              </a:ext>
            </a:extLst>
          </p:cNvPr>
          <p:cNvSpPr/>
          <p:nvPr/>
        </p:nvSpPr>
        <p:spPr bwMode="white">
          <a:xfrm>
            <a:off x="9696400" y="2204864"/>
            <a:ext cx="576064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8CF09CA4-EE47-68D7-F07A-3F0DCD0E6562}"/>
              </a:ext>
            </a:extLst>
          </p:cNvPr>
          <p:cNvSpPr/>
          <p:nvPr/>
        </p:nvSpPr>
        <p:spPr bwMode="white">
          <a:xfrm>
            <a:off x="8544272" y="3429000"/>
            <a:ext cx="576064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26F3B456-84A4-DD73-F84B-1174A7A90FD7}"/>
              </a:ext>
            </a:extLst>
          </p:cNvPr>
          <p:cNvSpPr/>
          <p:nvPr/>
        </p:nvSpPr>
        <p:spPr bwMode="white">
          <a:xfrm>
            <a:off x="10848528" y="3429000"/>
            <a:ext cx="576064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endParaRPr dirty="0"/>
          </a:p>
        </p:txBody>
      </p:sp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3A529208-0CEE-AE75-88E1-D3F6EB2A04B1}"/>
              </a:ext>
            </a:extLst>
          </p:cNvPr>
          <p:cNvSpPr/>
          <p:nvPr/>
        </p:nvSpPr>
        <p:spPr bwMode="white">
          <a:xfrm>
            <a:off x="5519936" y="4077072"/>
            <a:ext cx="576064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endParaRPr dirty="0"/>
          </a:p>
        </p:txBody>
      </p:sp>
      <p:sp useBgFill="1">
        <p:nvSpPr>
          <p:cNvPr id="20" name="Rectangle 10">
            <a:extLst>
              <a:ext uri="{FF2B5EF4-FFF2-40B4-BE49-F238E27FC236}">
                <a16:creationId xmlns:a16="http://schemas.microsoft.com/office/drawing/2014/main" id="{98507B96-9A25-951D-8814-A30C98E5EAC8}"/>
              </a:ext>
            </a:extLst>
          </p:cNvPr>
          <p:cNvSpPr/>
          <p:nvPr/>
        </p:nvSpPr>
        <p:spPr bwMode="white">
          <a:xfrm>
            <a:off x="8688288" y="4077072"/>
            <a:ext cx="576064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866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9FF3614E-91C5-4CB1-44F5-756D81ED9F5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1772816"/>
            <a:ext cx="11520000" cy="3844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A7AC01EE-AB85-C3C9-075E-41129A7C275A}"/>
              </a:ext>
            </a:extLst>
          </p:cNvPr>
          <p:cNvSpPr/>
          <p:nvPr/>
        </p:nvSpPr>
        <p:spPr bwMode="white">
          <a:xfrm>
            <a:off x="2680859" y="3919039"/>
            <a:ext cx="228495" cy="267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62D4E604-22BE-3184-35FF-EF8F2C351DDF}"/>
              </a:ext>
            </a:extLst>
          </p:cNvPr>
          <p:cNvSpPr/>
          <p:nvPr/>
        </p:nvSpPr>
        <p:spPr bwMode="white">
          <a:xfrm>
            <a:off x="2680859" y="4539059"/>
            <a:ext cx="238016" cy="267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D514A6C1-1A31-8C02-AC72-34A2A391016F}"/>
              </a:ext>
            </a:extLst>
          </p:cNvPr>
          <p:cNvSpPr/>
          <p:nvPr/>
        </p:nvSpPr>
        <p:spPr bwMode="white">
          <a:xfrm>
            <a:off x="2699900" y="5168618"/>
            <a:ext cx="161851" cy="257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73BC5B03-A8C8-7815-5660-FC5A79534E24}"/>
              </a:ext>
            </a:extLst>
          </p:cNvPr>
          <p:cNvSpPr/>
          <p:nvPr/>
        </p:nvSpPr>
        <p:spPr bwMode="white">
          <a:xfrm>
            <a:off x="6096000" y="3861048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00E93649-7318-949E-F05B-AE868852F44A}"/>
              </a:ext>
            </a:extLst>
          </p:cNvPr>
          <p:cNvSpPr/>
          <p:nvPr/>
        </p:nvSpPr>
        <p:spPr bwMode="white">
          <a:xfrm>
            <a:off x="6168008" y="4509120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60A54B0C-BA8F-7E05-FFFB-7B4E1F3D45F6}"/>
              </a:ext>
            </a:extLst>
          </p:cNvPr>
          <p:cNvSpPr/>
          <p:nvPr/>
        </p:nvSpPr>
        <p:spPr bwMode="white">
          <a:xfrm>
            <a:off x="6168008" y="5157192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37BC27E9-1412-149C-26BA-ED5B63EB078D}"/>
              </a:ext>
            </a:extLst>
          </p:cNvPr>
          <p:cNvSpPr/>
          <p:nvPr/>
        </p:nvSpPr>
        <p:spPr bwMode="white">
          <a:xfrm>
            <a:off x="9696400" y="3933056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899B46AA-29D2-23E9-3F81-3A6455D75A56}"/>
              </a:ext>
            </a:extLst>
          </p:cNvPr>
          <p:cNvSpPr/>
          <p:nvPr/>
        </p:nvSpPr>
        <p:spPr bwMode="white">
          <a:xfrm>
            <a:off x="9696400" y="4509120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E3200E60-EA7A-56B9-D270-B608B42FB8F1}"/>
              </a:ext>
            </a:extLst>
          </p:cNvPr>
          <p:cNvSpPr/>
          <p:nvPr/>
        </p:nvSpPr>
        <p:spPr bwMode="white">
          <a:xfrm>
            <a:off x="9768408" y="5085184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Office PowerPoint</Application>
  <PresentationFormat>宽屏</PresentationFormat>
  <Paragraphs>4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等线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9</cp:revision>
  <dcterms:created xsi:type="dcterms:W3CDTF">2022-08-10T03:44:00Z</dcterms:created>
  <dcterms:modified xsi:type="dcterms:W3CDTF">2022-08-14T02:47:26Z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