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37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304DFB-F486-500B-4639-91A817D46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789040"/>
            <a:ext cx="11280576" cy="86659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80"/>
            <a:ext cx="12192000" cy="19439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7AC3C5-8755-14B0-6B33-76289272B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2636912"/>
            <a:ext cx="1062037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820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700808"/>
            <a:ext cx="11520000" cy="2437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394909" y="2243563"/>
            <a:ext cx="437950" cy="27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299041" y="2243563"/>
            <a:ext cx="238016" cy="26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394909" y="2900582"/>
            <a:ext cx="437950" cy="26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5194314" y="2900582"/>
            <a:ext cx="437950" cy="26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3404429" y="3548079"/>
            <a:ext cx="447471" cy="27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5194314" y="3548079"/>
            <a:ext cx="456991" cy="27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8976320" y="2204864"/>
            <a:ext cx="50405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1"/>
          <p:cNvSpPr/>
          <p:nvPr/>
        </p:nvSpPr>
        <p:spPr bwMode="white">
          <a:xfrm>
            <a:off x="10848528" y="2204864"/>
            <a:ext cx="50405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1"/>
          <p:cNvSpPr/>
          <p:nvPr/>
        </p:nvSpPr>
        <p:spPr bwMode="white">
          <a:xfrm>
            <a:off x="8976320" y="2852936"/>
            <a:ext cx="50405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10848528" y="2852936"/>
            <a:ext cx="50405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8904312" y="3501008"/>
            <a:ext cx="50405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1"/>
          <p:cNvSpPr/>
          <p:nvPr/>
        </p:nvSpPr>
        <p:spPr bwMode="white">
          <a:xfrm>
            <a:off x="10776520" y="3501008"/>
            <a:ext cx="50405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6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3" name="Rectangle 2"/>
          <p:cNvSpPr/>
          <p:nvPr/>
        </p:nvSpPr>
        <p:spPr bwMode="white">
          <a:xfrm>
            <a:off x="3431704" y="1844824"/>
            <a:ext cx="648072" cy="348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4" name="Rectangle 2"/>
          <p:cNvSpPr/>
          <p:nvPr/>
        </p:nvSpPr>
        <p:spPr bwMode="white">
          <a:xfrm>
            <a:off x="1271464" y="2276872"/>
            <a:ext cx="3168352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5" name="Rectangle 2"/>
          <p:cNvSpPr/>
          <p:nvPr/>
        </p:nvSpPr>
        <p:spPr bwMode="white">
          <a:xfrm>
            <a:off x="7104112" y="1844824"/>
            <a:ext cx="648072" cy="348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6" name="Rectangle 2"/>
          <p:cNvSpPr/>
          <p:nvPr/>
        </p:nvSpPr>
        <p:spPr bwMode="white">
          <a:xfrm>
            <a:off x="4871864" y="2276872"/>
            <a:ext cx="3168352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7" name="Rectangle 2"/>
          <p:cNvSpPr/>
          <p:nvPr/>
        </p:nvSpPr>
        <p:spPr bwMode="white">
          <a:xfrm>
            <a:off x="11064552" y="1844824"/>
            <a:ext cx="648072" cy="348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8" name="Rectangle 2"/>
          <p:cNvSpPr/>
          <p:nvPr/>
        </p:nvSpPr>
        <p:spPr bwMode="white">
          <a:xfrm>
            <a:off x="8544272" y="2348880"/>
            <a:ext cx="3168352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5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1464" y="2492896"/>
            <a:ext cx="5328592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9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73818" y="2893771"/>
            <a:ext cx="447471" cy="27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73818" y="3838841"/>
            <a:ext cx="447471" cy="27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0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5966" y="2931378"/>
            <a:ext cx="447471" cy="27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2760" y="2931378"/>
            <a:ext cx="437950" cy="27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0033" y="2931378"/>
            <a:ext cx="437950" cy="27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7305" y="2931378"/>
            <a:ext cx="447471" cy="27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79933" y="2931378"/>
            <a:ext cx="437950" cy="27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27206" y="2931378"/>
            <a:ext cx="447471" cy="27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74479" y="2931378"/>
            <a:ext cx="437950" cy="27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12231" y="2931378"/>
            <a:ext cx="437950" cy="27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94578" y="3580314"/>
            <a:ext cx="2199272" cy="36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11</cp:revision>
  <dcterms:created xsi:type="dcterms:W3CDTF">2022-08-10T03:44:00Z</dcterms:created>
  <dcterms:modified xsi:type="dcterms:W3CDTF">2022-08-14T02:58:17Z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