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E3E7B2E-A64C-96EC-B69C-217D8D116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4725144"/>
            <a:ext cx="7248525" cy="12477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82B9B62-1D0F-C499-B14B-3D27C3E5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23" y="1556792"/>
            <a:ext cx="12192000" cy="19439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67AC3C5-8755-14B0-6B33-76289272B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3717032"/>
            <a:ext cx="1062037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3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2" name="Rectangle 25"/>
          <p:cNvSpPr/>
          <p:nvPr/>
        </p:nvSpPr>
        <p:spPr bwMode="white">
          <a:xfrm>
            <a:off x="3431704" y="2708920"/>
            <a:ext cx="72008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3" name="Rectangle 25"/>
          <p:cNvSpPr/>
          <p:nvPr/>
        </p:nvSpPr>
        <p:spPr bwMode="white">
          <a:xfrm>
            <a:off x="1343472" y="3140968"/>
            <a:ext cx="3168352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4" name="Rectangle 25"/>
          <p:cNvSpPr/>
          <p:nvPr/>
        </p:nvSpPr>
        <p:spPr bwMode="white">
          <a:xfrm>
            <a:off x="7104112" y="2636912"/>
            <a:ext cx="72008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5" name="Rectangle 25"/>
          <p:cNvSpPr/>
          <p:nvPr/>
        </p:nvSpPr>
        <p:spPr bwMode="white">
          <a:xfrm>
            <a:off x="4799856" y="3212976"/>
            <a:ext cx="3312368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6" name="Rectangle 25"/>
          <p:cNvSpPr/>
          <p:nvPr/>
        </p:nvSpPr>
        <p:spPr bwMode="white">
          <a:xfrm>
            <a:off x="11136560" y="2636912"/>
            <a:ext cx="72008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7" name="Rectangle 25"/>
          <p:cNvSpPr/>
          <p:nvPr/>
        </p:nvSpPr>
        <p:spPr bwMode="white">
          <a:xfrm>
            <a:off x="8400256" y="3212976"/>
            <a:ext cx="3456384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4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9" name="Rectangle 25"/>
          <p:cNvSpPr/>
          <p:nvPr/>
        </p:nvSpPr>
        <p:spPr bwMode="white">
          <a:xfrm>
            <a:off x="2783632" y="4005064"/>
            <a:ext cx="648072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5"/>
          <p:cNvSpPr/>
          <p:nvPr/>
        </p:nvSpPr>
        <p:spPr bwMode="white">
          <a:xfrm>
            <a:off x="3647728" y="2420888"/>
            <a:ext cx="3024336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25"/>
          <p:cNvSpPr/>
          <p:nvPr/>
        </p:nvSpPr>
        <p:spPr bwMode="white">
          <a:xfrm>
            <a:off x="8400256" y="4077072"/>
            <a:ext cx="648072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25"/>
          <p:cNvSpPr/>
          <p:nvPr/>
        </p:nvSpPr>
        <p:spPr bwMode="white">
          <a:xfrm>
            <a:off x="9192344" y="2492896"/>
            <a:ext cx="2952328" cy="216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976" y="1007992"/>
            <a:ext cx="11520000" cy="2214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7032104" y="2564904"/>
            <a:ext cx="504055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212976"/>
            <a:ext cx="11520000" cy="2701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298488" y="4979046"/>
            <a:ext cx="6533815" cy="1690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9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05288" y="3375436"/>
            <a:ext cx="4810791" cy="2069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11</cp:revision>
  <dcterms:created xsi:type="dcterms:W3CDTF">2022-08-10T03:44:00Z</dcterms:created>
  <dcterms:modified xsi:type="dcterms:W3CDTF">2022-08-14T02:58:08Z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