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67AC3C5-8755-14B0-6B33-76289272B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96" y="3630216"/>
            <a:ext cx="10620375" cy="9334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7A908D5-D217-6E2B-DB9F-948FA1638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540" y="4854352"/>
            <a:ext cx="7848600" cy="11334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82B9B62-1D0F-C499-B14B-3D27C3E51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8" y="1556792"/>
            <a:ext cx="12192000" cy="19439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163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988840"/>
            <a:ext cx="11520000" cy="3571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3547239" y="2398418"/>
            <a:ext cx="447471" cy="285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855640" y="4437112"/>
            <a:ext cx="476033" cy="247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4223792" y="3717032"/>
            <a:ext cx="504056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4151784" y="4437112"/>
            <a:ext cx="548041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6240016" y="4437112"/>
            <a:ext cx="548041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6240016" y="5085184"/>
            <a:ext cx="548041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10056441" y="3933056"/>
            <a:ext cx="360040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10128448" y="4653136"/>
            <a:ext cx="360040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8976320" y="4797152"/>
            <a:ext cx="504056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5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6" name="Rectangle 2"/>
          <p:cNvSpPr/>
          <p:nvPr/>
        </p:nvSpPr>
        <p:spPr bwMode="white">
          <a:xfrm>
            <a:off x="3503712" y="1844824"/>
            <a:ext cx="504056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7" name="Rectangle 2"/>
          <p:cNvSpPr/>
          <p:nvPr/>
        </p:nvSpPr>
        <p:spPr bwMode="white">
          <a:xfrm>
            <a:off x="1199456" y="2420888"/>
            <a:ext cx="1656184" cy="273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8" name="Rectangle 2"/>
          <p:cNvSpPr/>
          <p:nvPr/>
        </p:nvSpPr>
        <p:spPr bwMode="white">
          <a:xfrm>
            <a:off x="7104112" y="1772816"/>
            <a:ext cx="504056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9" name="Rectangle 2"/>
          <p:cNvSpPr/>
          <p:nvPr/>
        </p:nvSpPr>
        <p:spPr bwMode="white">
          <a:xfrm>
            <a:off x="5015880" y="2564904"/>
            <a:ext cx="1656184" cy="273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0" name="Rectangle 2"/>
          <p:cNvSpPr/>
          <p:nvPr/>
        </p:nvSpPr>
        <p:spPr bwMode="white">
          <a:xfrm>
            <a:off x="10704512" y="1844824"/>
            <a:ext cx="50405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1" name="Rectangle 2"/>
          <p:cNvSpPr/>
          <p:nvPr/>
        </p:nvSpPr>
        <p:spPr bwMode="white">
          <a:xfrm>
            <a:off x="8256240" y="2564904"/>
            <a:ext cx="3672408" cy="273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010" t="24675"/>
          <a:stretch>
            <a:fillRect/>
          </a:stretch>
        </p:blipFill>
        <p:spPr>
          <a:xfrm>
            <a:off x="7748336" y="1849426"/>
            <a:ext cx="4491663" cy="2348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52" b="73120"/>
          <a:stretch>
            <a:fillRect/>
          </a:stretch>
        </p:blipFill>
        <p:spPr>
          <a:xfrm>
            <a:off x="720000" y="1080000"/>
            <a:ext cx="10926568" cy="838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3" t="24455" r="52955" b="29904"/>
          <a:stretch>
            <a:fillRect/>
          </a:stretch>
        </p:blipFill>
        <p:spPr>
          <a:xfrm>
            <a:off x="119336" y="1916832"/>
            <a:ext cx="5342021" cy="1423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199456" y="1844824"/>
            <a:ext cx="3672408" cy="273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9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42644" y="2101439"/>
            <a:ext cx="437950" cy="267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7933" y="2101439"/>
            <a:ext cx="418909" cy="267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52165" y="3829295"/>
            <a:ext cx="418909" cy="267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13223" y="3829295"/>
            <a:ext cx="437950" cy="267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1419" r="59759"/>
          <a:stretch>
            <a:fillRect/>
          </a:stretch>
        </p:blipFill>
        <p:spPr>
          <a:xfrm>
            <a:off x="623392" y="332656"/>
            <a:ext cx="4635771" cy="891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