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1B402E7-8811-124A-DF9A-190A012B7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4077072"/>
            <a:ext cx="6715125" cy="11334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82B9B62-1D0F-C499-B14B-3D27C3E5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12192000" cy="19439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267148-4E17-18C9-56BC-78CD6B4F0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2996952"/>
            <a:ext cx="4131975" cy="1062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084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1916832"/>
            <a:ext cx="11520000" cy="3534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942159" y="2907713"/>
            <a:ext cx="418909" cy="276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5990093" y="4851366"/>
            <a:ext cx="171371" cy="266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6675581" y="4851366"/>
            <a:ext cx="247537" cy="276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9120336" y="3356992"/>
            <a:ext cx="50405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8184232" y="4077072"/>
            <a:ext cx="50405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10992544" y="4077072"/>
            <a:ext cx="50405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8400256" y="4869160"/>
            <a:ext cx="50405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9768408" y="4869160"/>
            <a:ext cx="50405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5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9" name="Rectangle 2"/>
          <p:cNvSpPr/>
          <p:nvPr/>
        </p:nvSpPr>
        <p:spPr bwMode="white">
          <a:xfrm>
            <a:off x="2711624" y="2060848"/>
            <a:ext cx="64807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2"/>
          <p:cNvSpPr/>
          <p:nvPr/>
        </p:nvSpPr>
        <p:spPr bwMode="white">
          <a:xfrm>
            <a:off x="1127448" y="2564904"/>
            <a:ext cx="1584176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2"/>
          <p:cNvSpPr/>
          <p:nvPr/>
        </p:nvSpPr>
        <p:spPr bwMode="white">
          <a:xfrm>
            <a:off x="5663952" y="2060848"/>
            <a:ext cx="64807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2"/>
          <p:cNvSpPr/>
          <p:nvPr/>
        </p:nvSpPr>
        <p:spPr bwMode="white">
          <a:xfrm>
            <a:off x="4151784" y="2564904"/>
            <a:ext cx="1512168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2"/>
          <p:cNvSpPr/>
          <p:nvPr/>
        </p:nvSpPr>
        <p:spPr bwMode="white">
          <a:xfrm>
            <a:off x="8400256" y="2060848"/>
            <a:ext cx="64807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2"/>
          <p:cNvSpPr/>
          <p:nvPr/>
        </p:nvSpPr>
        <p:spPr bwMode="white">
          <a:xfrm>
            <a:off x="7104112" y="2708920"/>
            <a:ext cx="1512168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2"/>
          <p:cNvSpPr/>
          <p:nvPr/>
        </p:nvSpPr>
        <p:spPr bwMode="white">
          <a:xfrm>
            <a:off x="11280576" y="2060848"/>
            <a:ext cx="64807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6" name="Rectangle 2"/>
          <p:cNvSpPr/>
          <p:nvPr/>
        </p:nvSpPr>
        <p:spPr bwMode="white">
          <a:xfrm>
            <a:off x="9768408" y="2636912"/>
            <a:ext cx="1512168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bldLvl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0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03438" y="2672866"/>
            <a:ext cx="4397218" cy="2196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109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1916832"/>
            <a:ext cx="11520000" cy="3493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300234" y="4799474"/>
            <a:ext cx="238016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099639" y="4799474"/>
            <a:ext cx="247537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899044" y="4799474"/>
            <a:ext cx="238016" cy="26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7698449" y="4799474"/>
            <a:ext cx="247537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9497854" y="4799474"/>
            <a:ext cx="238016" cy="26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1297259" y="4799474"/>
            <a:ext cx="247537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11</cp:revision>
  <dcterms:created xsi:type="dcterms:W3CDTF">2022-08-10T03:44:00Z</dcterms:created>
  <dcterms:modified xsi:type="dcterms:W3CDTF">2022-08-14T02:56:53Z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