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4B697FF-E0D9-2131-A878-1027D92C8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3789040"/>
            <a:ext cx="9296921" cy="91316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C2D499-AFA8-513D-251D-309DFEB03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268760"/>
            <a:ext cx="7632848" cy="21420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0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76000" y="2357443"/>
            <a:ext cx="771173" cy="343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7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3150609"/>
            <a:ext cx="247537" cy="25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6347" y="3150609"/>
            <a:ext cx="238016" cy="26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7338" y="3150609"/>
            <a:ext cx="238016" cy="25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88330" y="3150609"/>
            <a:ext cx="238016" cy="26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1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59696" y="3212976"/>
            <a:ext cx="864096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80376" y="3068960"/>
            <a:ext cx="4320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EF090684-485F-755A-1E7B-BE6AC559B8F6}"/>
              </a:ext>
            </a:extLst>
          </p:cNvPr>
          <p:cNvSpPr/>
          <p:nvPr/>
        </p:nvSpPr>
        <p:spPr bwMode="white">
          <a:xfrm>
            <a:off x="8688288" y="3789040"/>
            <a:ext cx="64807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8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4280" y="2396865"/>
            <a:ext cx="428429" cy="734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55438" y="2406407"/>
            <a:ext cx="542677" cy="725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42776" y="3742357"/>
            <a:ext cx="238016" cy="25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5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3107" y="3553512"/>
            <a:ext cx="238016" cy="26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41190" y="3563062"/>
            <a:ext cx="390347" cy="257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