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64" y="60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48" b="15221"/>
          <a:stretch>
            <a:fillRect/>
          </a:stretch>
        </p:blipFill>
        <p:spPr>
          <a:xfrm>
            <a:off x="1919536" y="3501008"/>
            <a:ext cx="8233850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268760"/>
            <a:ext cx="7632848" cy="21420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0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5537" y="2813380"/>
            <a:ext cx="1209123" cy="552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0495" y="3632450"/>
            <a:ext cx="1209123" cy="552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3652" y="4413424"/>
            <a:ext cx="523636" cy="45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3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73685" y="2109499"/>
            <a:ext cx="428429" cy="352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2776" y="2996012"/>
            <a:ext cx="428429" cy="362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6859" y="2996012"/>
            <a:ext cx="428429" cy="362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3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8595" y="1882690"/>
            <a:ext cx="257057" cy="26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5173" y="1882690"/>
            <a:ext cx="418909" cy="26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4132" y="2503820"/>
            <a:ext cx="599801" cy="26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6892" y="2503820"/>
            <a:ext cx="161851" cy="2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3801" y="3115394"/>
            <a:ext cx="599801" cy="2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26545" y="3115394"/>
            <a:ext cx="257057" cy="2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520000" cy="92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401" y="1529528"/>
            <a:ext cx="11520000" cy="3827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693301" y="3624248"/>
            <a:ext cx="361785" cy="33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607285" y="4243143"/>
            <a:ext cx="361785" cy="33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1787780"/>
            <a:ext cx="7066238" cy="2001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10</cp:revision>
  <dcterms:created xsi:type="dcterms:W3CDTF">2022-08-10T03:44:00Z</dcterms:created>
  <dcterms:modified xsi:type="dcterms:W3CDTF">2022-08-22T09:26:01Z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