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92727" y="1660968"/>
            <a:ext cx="628363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1768" y="2165744"/>
            <a:ext cx="618842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2247" y="2660996"/>
            <a:ext cx="618842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2247" y="3175295"/>
            <a:ext cx="618842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92727" y="3670547"/>
            <a:ext cx="618842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194048"/>
            <a:ext cx="2227834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3193835"/>
            <a:ext cx="5588628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3024" y="4203144"/>
            <a:ext cx="2808595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43504" y="5212453"/>
            <a:ext cx="4579438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7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5107" y="1642200"/>
            <a:ext cx="1218644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2743" y="1632671"/>
            <a:ext cx="1228165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3305" y="2137699"/>
            <a:ext cx="1209123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1818" y="2642727"/>
            <a:ext cx="2075504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7157" y="3138226"/>
            <a:ext cx="1799404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8512" y="3138226"/>
            <a:ext cx="1770842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423785"/>
            <a:ext cx="11520000" cy="1160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821382" y="3644341"/>
            <a:ext cx="2094545" cy="28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8648357" y="3644341"/>
            <a:ext cx="2094545" cy="28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4259332" y="4133401"/>
            <a:ext cx="2094545" cy="28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1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85123" y="4557158"/>
            <a:ext cx="6721586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909" y="5043008"/>
            <a:ext cx="4284297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9966" y="4083015"/>
            <a:ext cx="618842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7950" y="4083015"/>
            <a:ext cx="2085024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54578" y="1137209"/>
            <a:ext cx="323702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1623489"/>
            <a:ext cx="7864066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8446" y="2119303"/>
            <a:ext cx="1209123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7173" y="2624653"/>
            <a:ext cx="218975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492875"/>
            <a:ext cx="11520000" cy="2395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2559319"/>
            <a:ext cx="7806942" cy="28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0578" y="2559319"/>
            <a:ext cx="2637223" cy="27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305" y="3036519"/>
            <a:ext cx="1037752" cy="27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1702" y="3513719"/>
            <a:ext cx="2875239" cy="27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6925" y="3981375"/>
            <a:ext cx="3827305" cy="28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22" r="32174" b="13465"/>
          <a:stretch>
            <a:fillRect/>
          </a:stretch>
        </p:blipFill>
        <p:spPr>
          <a:xfrm>
            <a:off x="3071495" y="1412875"/>
            <a:ext cx="5126990" cy="2171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3371" y="1165781"/>
            <a:ext cx="2389685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5636" y="1642347"/>
            <a:ext cx="4131966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5867" y="2137975"/>
            <a:ext cx="218975" cy="20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0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3057" y="1194529"/>
            <a:ext cx="628363" cy="28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64892" y="1194529"/>
            <a:ext cx="933024" cy="28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5553" y="2139397"/>
            <a:ext cx="10139504" cy="28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4595" y="3093810"/>
            <a:ext cx="10453685" cy="28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264" y="3561472"/>
            <a:ext cx="8663801" cy="28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7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37190" y="1851204"/>
            <a:ext cx="628363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8809" y="1851204"/>
            <a:ext cx="628363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69685" y="2355820"/>
            <a:ext cx="637884" cy="28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0942" y="2860435"/>
            <a:ext cx="599801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36727" y="2860435"/>
            <a:ext cx="628363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18280" y="1643878"/>
            <a:ext cx="228495" cy="22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7553" y="1634321"/>
            <a:ext cx="380826" cy="23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2121742"/>
            <a:ext cx="342743" cy="27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537" y="2226872"/>
            <a:ext cx="333223" cy="181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1057" y="2131299"/>
            <a:ext cx="333223" cy="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59768" y="2628277"/>
            <a:ext cx="342743" cy="28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51504" y="1775963"/>
            <a:ext cx="218975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175502"/>
            <a:ext cx="238016" cy="2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4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9735" y="1156165"/>
            <a:ext cx="218975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7454" y="1261346"/>
            <a:ext cx="209454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03768" y="2261865"/>
            <a:ext cx="628363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7867" y="2757486"/>
            <a:ext cx="628363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3767790"/>
            <a:ext cx="637884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4263411"/>
            <a:ext cx="637884" cy="28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