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9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7652" y="1308997"/>
            <a:ext cx="238016" cy="20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2545" y="2508148"/>
            <a:ext cx="1637553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3024" y="3688750"/>
            <a:ext cx="5303008" cy="28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077200"/>
            <a:ext cx="11520000" cy="231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04020" y="4812798"/>
            <a:ext cx="7930710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455821" y="6006952"/>
            <a:ext cx="1789884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378664" y="6006952"/>
            <a:ext cx="3256066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3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2661" y="1880853"/>
            <a:ext cx="2132628" cy="27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3206" y="1880853"/>
            <a:ext cx="923504" cy="27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2471959"/>
            <a:ext cx="2808595" cy="27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852920"/>
            <a:ext cx="11520000" cy="229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837309" y="3558758"/>
            <a:ext cx="1504264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036582" y="4150137"/>
            <a:ext cx="2104066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968945" y="4150137"/>
            <a:ext cx="2085024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151160" y="4741516"/>
            <a:ext cx="1808925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568747" y="4741516"/>
            <a:ext cx="2951404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59900" y="3042178"/>
            <a:ext cx="409388" cy="228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7884" y="4823380"/>
            <a:ext cx="780694" cy="21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8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5388" y="1844129"/>
            <a:ext cx="1209123" cy="27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4628" y="2436330"/>
            <a:ext cx="2370644" cy="28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2055" y="2436495"/>
            <a:ext cx="293306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1785" y="3028531"/>
            <a:ext cx="1180561" cy="28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501255"/>
            <a:ext cx="11520000" cy="240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412411" y="3673269"/>
            <a:ext cx="1799404" cy="27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166196" y="4265766"/>
            <a:ext cx="2237355" cy="27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262064" y="5441201"/>
            <a:ext cx="4284297" cy="28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2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6595" y="1652102"/>
            <a:ext cx="1228165" cy="28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1661637"/>
            <a:ext cx="628363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3358875"/>
            <a:ext cx="218975" cy="21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1900" y="3358875"/>
            <a:ext cx="257057" cy="21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3305" y="4455405"/>
            <a:ext cx="628363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628" y="4455405"/>
            <a:ext cx="618842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813604"/>
            <a:ext cx="10472727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2375717"/>
            <a:ext cx="4131966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6314" y="2937829"/>
            <a:ext cx="628363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4595" y="4052527"/>
            <a:ext cx="2960925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4614640"/>
            <a:ext cx="1218644" cy="2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44" r="31204" b="17783"/>
          <a:stretch>
            <a:fillRect/>
          </a:stretch>
        </p:blipFill>
        <p:spPr>
          <a:xfrm>
            <a:off x="3570605" y="1080135"/>
            <a:ext cx="5074920" cy="192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8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6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2870" y="2057400"/>
            <a:ext cx="42481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9600" y="2057400"/>
            <a:ext cx="41783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6475" y="2018030"/>
            <a:ext cx="84074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1980" y="2698750"/>
            <a:ext cx="52197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9125" y="2698750"/>
            <a:ext cx="37020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03055" y="2699385"/>
            <a:ext cx="478790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75669" y="1891376"/>
            <a:ext cx="609322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2521386"/>
            <a:ext cx="609322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7239" y="2511840"/>
            <a:ext cx="628363" cy="28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2214" y="2511840"/>
            <a:ext cx="628363" cy="28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0082" y="3141850"/>
            <a:ext cx="628363" cy="28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1190" y="1908619"/>
            <a:ext cx="628363" cy="27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2595" y="1994339"/>
            <a:ext cx="295140" cy="11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21289" y="1927668"/>
            <a:ext cx="276099" cy="21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3820" y="2487930"/>
            <a:ext cx="58102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5315" y="2435225"/>
            <a:ext cx="28956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74413" y="2537228"/>
            <a:ext cx="637884" cy="27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66611" y="3784920"/>
            <a:ext cx="333223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3784920"/>
            <a:ext cx="342743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6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8148" y="1899898"/>
            <a:ext cx="628363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73685" y="1909432"/>
            <a:ext cx="628363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669" y="2529122"/>
            <a:ext cx="628363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1702" y="2519588"/>
            <a:ext cx="628363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6528" y="3158347"/>
            <a:ext cx="618842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26876" y="3148813"/>
            <a:ext cx="628363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1880368"/>
            <a:ext cx="323702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710" y="1880368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1880368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9173" y="1880368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1537" y="1880368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07438" y="1889896"/>
            <a:ext cx="333223" cy="25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4049" y="2518757"/>
            <a:ext cx="314181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0429" y="2509229"/>
            <a:ext cx="342743" cy="2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13553" y="2509229"/>
            <a:ext cx="333223" cy="2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89454" y="2509229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31537" y="2509229"/>
            <a:ext cx="323702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97917" y="2509229"/>
            <a:ext cx="34274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13090" y="3138089"/>
            <a:ext cx="12091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47636" y="3757422"/>
            <a:ext cx="1209123" cy="2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6082" y="1909358"/>
            <a:ext cx="238016" cy="2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428865"/>
            <a:ext cx="11520000" cy="173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606829" y="3609877"/>
            <a:ext cx="238016" cy="21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308755"/>
            <a:ext cx="228495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