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8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6595" y="2864908"/>
            <a:ext cx="628363" cy="2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8958" y="3380336"/>
            <a:ext cx="628363" cy="286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838440"/>
            <a:ext cx="11520000" cy="2163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840092" y="5048582"/>
            <a:ext cx="637884" cy="27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334506" y="5563131"/>
            <a:ext cx="628363" cy="27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6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3504" y="2186262"/>
            <a:ext cx="1199603" cy="2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3586" y="2357924"/>
            <a:ext cx="161851" cy="10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3504" y="3216231"/>
            <a:ext cx="2237355" cy="2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3024" y="4255736"/>
            <a:ext cx="5303008" cy="2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43504" y="5285705"/>
            <a:ext cx="6626380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87867" y="1728949"/>
            <a:ext cx="304661" cy="2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35471" y="2778719"/>
            <a:ext cx="257057" cy="2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7388" y="3790317"/>
            <a:ext cx="295140" cy="27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077200"/>
            <a:ext cx="11520000" cy="107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1504555" y="4325034"/>
            <a:ext cx="257057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1466473" y="4839767"/>
            <a:ext cx="295140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6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487867" y="2902397"/>
            <a:ext cx="304661" cy="26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7388" y="3427171"/>
            <a:ext cx="295140" cy="27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293100"/>
            <a:ext cx="11520000" cy="1672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1466473" y="4512928"/>
            <a:ext cx="295140" cy="27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1466473" y="5048164"/>
            <a:ext cx="295140" cy="26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4826" y="1222879"/>
            <a:ext cx="628363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0528" y="1222879"/>
            <a:ext cx="618842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7024" y="1756295"/>
            <a:ext cx="628363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4033" y="1756295"/>
            <a:ext cx="628363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60561" y="1756295"/>
            <a:ext cx="2056462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8925" y="2823129"/>
            <a:ext cx="2380165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4380" y="2823129"/>
            <a:ext cx="2656264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64495" y="2823129"/>
            <a:ext cx="1504264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2264" y="3356545"/>
            <a:ext cx="2094545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15074" y="4423378"/>
            <a:ext cx="5017388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9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8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3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3452559"/>
            <a:ext cx="2522975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4148" y="4014732"/>
            <a:ext cx="6750148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6" t="1760" r="31159" b="16906"/>
          <a:stretch>
            <a:fillRect/>
          </a:stretch>
        </p:blipFill>
        <p:spPr>
          <a:xfrm>
            <a:off x="2783840" y="1485265"/>
            <a:ext cx="5363210" cy="2083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6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446" y="1766534"/>
            <a:ext cx="609322" cy="28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3090" y="1766534"/>
            <a:ext cx="637884" cy="28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8925" y="2872617"/>
            <a:ext cx="4874578" cy="28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8446" y="3435194"/>
            <a:ext cx="3694016" cy="276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816215"/>
            <a:ext cx="11520000" cy="228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688841" y="3987635"/>
            <a:ext cx="1199603" cy="28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506626" y="4539991"/>
            <a:ext cx="1228165" cy="27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119254" y="5111394"/>
            <a:ext cx="1199603" cy="25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775188" y="5092347"/>
            <a:ext cx="2532495" cy="28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9764014" y="5092347"/>
            <a:ext cx="628363" cy="27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9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2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564033" y="1823117"/>
            <a:ext cx="218975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54512" y="2347110"/>
            <a:ext cx="228495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54512" y="2871104"/>
            <a:ext cx="228495" cy="209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54512" y="3395097"/>
            <a:ext cx="228495" cy="209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76396" y="1652426"/>
            <a:ext cx="628363" cy="27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04694" y="2177151"/>
            <a:ext cx="628363" cy="26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31338" y="2167611"/>
            <a:ext cx="618842" cy="2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57421" y="2701876"/>
            <a:ext cx="628363" cy="27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2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18148" y="1680850"/>
            <a:ext cx="228495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2628" y="1661775"/>
            <a:ext cx="409388" cy="23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2186327"/>
            <a:ext cx="333223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9140" y="2186327"/>
            <a:ext cx="342743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86049" y="3225894"/>
            <a:ext cx="342743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3272" y="3225894"/>
            <a:ext cx="342743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50975" y="3225894"/>
            <a:ext cx="342743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73818" y="3225894"/>
            <a:ext cx="342743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4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47041" y="1671992"/>
            <a:ext cx="228495" cy="21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2314" y="1223033"/>
            <a:ext cx="209454" cy="20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4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5272" y="1347351"/>
            <a:ext cx="266578" cy="21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74347" y="1223114"/>
            <a:ext cx="228495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2022-08-10T03:47:00Z</dcterms:created>
  <dcterms:modified xsi:type="dcterms:W3CDTF">2022-08-12T06:01:49Z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