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9" r:id="rId12"/>
    <p:sldId id="271" r:id="rId13"/>
    <p:sldId id="272" r:id="rId14"/>
    <p:sldId id="273" r:id="rId15"/>
    <p:sldId id="274" r:id="rId16"/>
    <p:sldId id="275" r:id="rId17"/>
    <p:sldId id="277" r:id="rId18"/>
    <p:sldId id="278" r:id="rId19"/>
    <p:sldId id="279" r:id="rId20"/>
    <p:sldId id="280" r:id="rId21"/>
    <p:sldId id="281" r:id="rId22"/>
    <p:sldId id="282" r:id="rId23"/>
  </p:sldIdLst>
  <p:sldSz cx="12192000" cy="6858000"/>
  <p:notesSz cx="6858000" cy="9144000"/>
  <p:custDataLst>
    <p:tags r:id="rId27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600" y="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7" Type="http://schemas.openxmlformats.org/officeDocument/2006/relationships/tags" Target="tags/tag1.xml"/><Relationship Id="rId26" Type="http://schemas.openxmlformats.org/officeDocument/2006/relationships/tableStyles" Target="tableStyles.xml"/><Relationship Id="rId25" Type="http://schemas.openxmlformats.org/officeDocument/2006/relationships/viewProps" Target="viewProps.xml"/><Relationship Id="rId24" Type="http://schemas.openxmlformats.org/officeDocument/2006/relationships/presProps" Target="presProps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9.png"/><Relationship Id="rId1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02120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643504" y="2452410"/>
            <a:ext cx="2532495" cy="2859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576859" y="3634207"/>
            <a:ext cx="5322049" cy="2859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6" name="img_16777215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99425" y="4101330"/>
            <a:ext cx="11520000" cy="229874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2"/>
          <p:cNvSpPr/>
          <p:nvPr/>
        </p:nvSpPr>
        <p:spPr bwMode="white">
          <a:xfrm>
            <a:off x="1627854" y="4826245"/>
            <a:ext cx="7940231" cy="2766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8" name="Rectangle 3"/>
          <p:cNvSpPr/>
          <p:nvPr/>
        </p:nvSpPr>
        <p:spPr bwMode="white">
          <a:xfrm>
            <a:off x="4407887" y="6009002"/>
            <a:ext cx="2675305" cy="2766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bldLvl="0" animBg="1"/>
      <p:bldP spid="8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39169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938644" y="1842116"/>
            <a:ext cx="1218644" cy="2857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728198" y="1842116"/>
            <a:ext cx="1237685" cy="2762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717685" y="1842116"/>
            <a:ext cx="1228165" cy="2762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0583404" y="1842116"/>
            <a:ext cx="1228165" cy="2857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137917" y="2480389"/>
            <a:ext cx="333223" cy="2762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5889719" y="2480389"/>
            <a:ext cx="913983" cy="2857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5927801" y="3128189"/>
            <a:ext cx="628363" cy="2667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11173685" y="3118662"/>
            <a:ext cx="933024" cy="2762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1519735" y="3756935"/>
            <a:ext cx="1190082" cy="2762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3404826" y="3756935"/>
            <a:ext cx="2085024" cy="2762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7793851" y="3756935"/>
            <a:ext cx="628363" cy="2762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9260033" y="3756935"/>
            <a:ext cx="618842" cy="2762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2814545" y="4395208"/>
            <a:ext cx="342743" cy="2667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7" name="Rectangle 16"/>
          <p:cNvSpPr/>
          <p:nvPr/>
        </p:nvSpPr>
        <p:spPr bwMode="white">
          <a:xfrm>
            <a:off x="4280727" y="4404735"/>
            <a:ext cx="342743" cy="2572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8" name="Rectangle 17"/>
          <p:cNvSpPr/>
          <p:nvPr/>
        </p:nvSpPr>
        <p:spPr bwMode="white">
          <a:xfrm>
            <a:off x="5765950" y="4395208"/>
            <a:ext cx="333223" cy="2572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9" name="Rectangle 18"/>
          <p:cNvSpPr/>
          <p:nvPr/>
        </p:nvSpPr>
        <p:spPr bwMode="white">
          <a:xfrm>
            <a:off x="7727206" y="4395208"/>
            <a:ext cx="323702" cy="2667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0" name="Rectangle 19"/>
          <p:cNvSpPr/>
          <p:nvPr/>
        </p:nvSpPr>
        <p:spPr bwMode="white">
          <a:xfrm>
            <a:off x="9231471" y="4404735"/>
            <a:ext cx="323702" cy="2572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1" name="Rectangle 20"/>
          <p:cNvSpPr/>
          <p:nvPr/>
        </p:nvSpPr>
        <p:spPr bwMode="white">
          <a:xfrm>
            <a:off x="10726214" y="4404735"/>
            <a:ext cx="333223" cy="2667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2" name="Rectangle 21"/>
          <p:cNvSpPr/>
          <p:nvPr/>
        </p:nvSpPr>
        <p:spPr bwMode="white">
          <a:xfrm>
            <a:off x="2233785" y="5023955"/>
            <a:ext cx="333223" cy="2762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3" name="Rectangle 22"/>
          <p:cNvSpPr/>
          <p:nvPr/>
        </p:nvSpPr>
        <p:spPr bwMode="white">
          <a:xfrm>
            <a:off x="3690446" y="5023955"/>
            <a:ext cx="333223" cy="2857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4" name="Rectangle 23"/>
          <p:cNvSpPr/>
          <p:nvPr/>
        </p:nvSpPr>
        <p:spPr bwMode="white">
          <a:xfrm>
            <a:off x="5156628" y="5043008"/>
            <a:ext cx="323702" cy="2572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92757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4280727" y="1909365"/>
            <a:ext cx="1808925" cy="2859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653024" y="3186779"/>
            <a:ext cx="6245553" cy="2859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500694" y="3825486"/>
            <a:ext cx="6407404" cy="2859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510214" y="4454660"/>
            <a:ext cx="3246545" cy="2859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10440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5889719" y="3717788"/>
            <a:ext cx="923504" cy="2761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355900" y="3717788"/>
            <a:ext cx="1209123" cy="2761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974413" y="3717788"/>
            <a:ext cx="1209123" cy="2761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53956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880528" y="1251850"/>
            <a:ext cx="628363" cy="2768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604429" y="2531180"/>
            <a:ext cx="1380495" cy="2673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395636" y="3161299"/>
            <a:ext cx="3989157" cy="2768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28392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 descr="1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27035" y="4293100"/>
            <a:ext cx="11520000" cy="241258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43548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62275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824066" y="2577357"/>
            <a:ext cx="618842" cy="2861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137917" y="2577357"/>
            <a:ext cx="637884" cy="2861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489851" y="2577357"/>
            <a:ext cx="637884" cy="2861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671735" y="3187744"/>
            <a:ext cx="628363" cy="2765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11753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089652" y="1203938"/>
            <a:ext cx="266578" cy="2097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442578" y="3005817"/>
            <a:ext cx="6635900" cy="2764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414347" y="3606444"/>
            <a:ext cx="923504" cy="2860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023338" y="3615978"/>
            <a:ext cx="923504" cy="2764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32501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824066" y="1708898"/>
            <a:ext cx="2818115" cy="2858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215074" y="2928579"/>
            <a:ext cx="8235371" cy="2763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3322" r="30581" b="15417"/>
          <a:stretch>
            <a:fillRect/>
          </a:stretch>
        </p:blipFill>
        <p:spPr>
          <a:xfrm>
            <a:off x="3431540" y="1412875"/>
            <a:ext cx="5310505" cy="217741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179521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53518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852297" y="1890116"/>
            <a:ext cx="599801" cy="2668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0078809" y="1890116"/>
            <a:ext cx="618842" cy="2668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471471" y="2538209"/>
            <a:ext cx="618842" cy="2763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9907438" y="2538209"/>
            <a:ext cx="628363" cy="2763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203900" y="3186302"/>
            <a:ext cx="628363" cy="2763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50722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3566677" y="2090234"/>
            <a:ext cx="333223" cy="2763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613619" y="2090234"/>
            <a:ext cx="333223" cy="2763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651041" y="2090234"/>
            <a:ext cx="342743" cy="2763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9707504" y="2090234"/>
            <a:ext cx="333223" cy="2763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3566677" y="3024224"/>
            <a:ext cx="323702" cy="2859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5604099" y="3024224"/>
            <a:ext cx="342743" cy="2859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7651041" y="3033755"/>
            <a:ext cx="342743" cy="2763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9993123" y="3024224"/>
            <a:ext cx="342743" cy="2859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3566677" y="3977276"/>
            <a:ext cx="323702" cy="2763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5899239" y="3967745"/>
            <a:ext cx="342743" cy="2859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7946181" y="3977276"/>
            <a:ext cx="333223" cy="2763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9993123" y="3967745"/>
            <a:ext cx="342743" cy="2859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91005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6537123" y="1919231"/>
            <a:ext cx="228495" cy="2193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18759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537454" y="1261330"/>
            <a:ext cx="209454" cy="2195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55101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099173" y="1251823"/>
            <a:ext cx="238016" cy="2100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88109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555834" y="1251720"/>
            <a:ext cx="257057" cy="2194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5948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0888066" y="2491221"/>
            <a:ext cx="923504" cy="2860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0888066" y="3683131"/>
            <a:ext cx="923504" cy="2765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888066" y="4274318"/>
            <a:ext cx="923504" cy="2765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7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27035" y="4581390"/>
            <a:ext cx="11520000" cy="178645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Rectangle 2"/>
          <p:cNvSpPr/>
          <p:nvPr/>
        </p:nvSpPr>
        <p:spPr bwMode="white">
          <a:xfrm>
            <a:off x="10876192" y="4772454"/>
            <a:ext cx="923504" cy="2865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9" name="Rectangle 3"/>
          <p:cNvSpPr/>
          <p:nvPr/>
        </p:nvSpPr>
        <p:spPr bwMode="white">
          <a:xfrm>
            <a:off x="10876192" y="5966608"/>
            <a:ext cx="923504" cy="2770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8" grpId="0" bldLvl="0" animBg="1"/>
      <p:bldP spid="9" grpId="0" bldLvl="0" animBg="1"/>
    </p:bldLst>
  </p:timing>
</p:sld>
</file>

<file path=ppt/tags/tag1.xml><?xml version="1.0" encoding="utf-8"?>
<p:tagLst xmlns:p="http://schemas.openxmlformats.org/presentationml/2006/main">
  <p:tag name="COMMONDATA" val="eyJoZGlkIjoiZTM5NjVjNGFlOTRkOGY4YmYwZjdlOTY3YjUyNmU5NmE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21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28" baseType="lpstr">
      <vt:lpstr>Arial</vt:lpstr>
      <vt:lpstr>宋体</vt:lpstr>
      <vt:lpstr>Wingdings</vt:lpstr>
      <vt:lpstr>微软雅黑</vt:lpstr>
      <vt:lpstr>Calibri</vt:lpstr>
      <vt:lpstr>Arial Unicode MS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7</cp:revision>
  <dcterms:created xsi:type="dcterms:W3CDTF">2022-08-10T03:47:00Z</dcterms:created>
  <dcterms:modified xsi:type="dcterms:W3CDTF">2022-08-12T04:06:02Z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D9CC1697A4D049B9AA338E8D3C94516A</vt:lpwstr>
  </property>
</Properties>
</file>