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72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8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21553" y="4103313"/>
            <a:ext cx="314181" cy="25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43438" y="4694623"/>
            <a:ext cx="333223" cy="247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3669" y="4685086"/>
            <a:ext cx="323702" cy="25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37123" y="4694623"/>
            <a:ext cx="333223" cy="247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84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9884" y="2434879"/>
            <a:ext cx="618842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5884" y="2434879"/>
            <a:ext cx="618842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21884" y="2434879"/>
            <a:ext cx="599801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4495" y="1814426"/>
            <a:ext cx="618842" cy="27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84132" y="1814426"/>
            <a:ext cx="618842" cy="27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6314" y="2405782"/>
            <a:ext cx="618842" cy="25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0314" y="2978062"/>
            <a:ext cx="6236033" cy="27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05553" y="4141698"/>
            <a:ext cx="7816462" cy="27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36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08363" y="2738227"/>
            <a:ext cx="4836495" cy="3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9867" y="3319559"/>
            <a:ext cx="3941553" cy="3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1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357110"/>
            <a:ext cx="11520000" cy="2828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07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5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1299435"/>
            <a:ext cx="1209123" cy="28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7438" y="1299435"/>
            <a:ext cx="1209123" cy="28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1570" y="1308975"/>
            <a:ext cx="323702" cy="27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6198" y="2492017"/>
            <a:ext cx="618842" cy="27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89454" y="2492017"/>
            <a:ext cx="1513785" cy="27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3322" y="2492017"/>
            <a:ext cx="1847008" cy="27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66347" y="3083538"/>
            <a:ext cx="3170380" cy="28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05355" y="3684599"/>
            <a:ext cx="618842" cy="27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71537" y="3675059"/>
            <a:ext cx="618842" cy="28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13421" y="4276120"/>
            <a:ext cx="4322380" cy="28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5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3801" y="2460837"/>
            <a:ext cx="218975" cy="219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0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41" r="32625" b="20208"/>
          <a:stretch>
            <a:fillRect/>
          </a:stretch>
        </p:blipFill>
        <p:spPr>
          <a:xfrm>
            <a:off x="3071495" y="1701165"/>
            <a:ext cx="5199380" cy="1953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6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80132" y="1242298"/>
            <a:ext cx="228495" cy="210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9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89983" y="1719285"/>
            <a:ext cx="609322" cy="27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31404" y="1719285"/>
            <a:ext cx="618842" cy="27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1173" y="2310862"/>
            <a:ext cx="618842" cy="27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18677" y="2310862"/>
            <a:ext cx="618842" cy="27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81256" y="2902439"/>
            <a:ext cx="618842" cy="26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88793" y="4095135"/>
            <a:ext cx="238016" cy="209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011535" y="4060825"/>
            <a:ext cx="352425" cy="292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28198" y="4658088"/>
            <a:ext cx="333223" cy="26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08628" y="4658088"/>
            <a:ext cx="333223" cy="26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202578" y="4658088"/>
            <a:ext cx="609322" cy="27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bldLvl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9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5966" y="1862530"/>
            <a:ext cx="333223" cy="26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62347" y="1872073"/>
            <a:ext cx="333223" cy="25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8347" y="1862530"/>
            <a:ext cx="314181" cy="276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75206" y="1862530"/>
            <a:ext cx="333223" cy="26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69487" y="1862530"/>
            <a:ext cx="304661" cy="25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16826" y="1862530"/>
            <a:ext cx="333223" cy="276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95966" y="2559172"/>
            <a:ext cx="333223" cy="38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62347" y="2444656"/>
            <a:ext cx="323702" cy="276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37586" y="2463742"/>
            <a:ext cx="333223" cy="25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03966" y="2454199"/>
            <a:ext cx="333223" cy="26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469487" y="2454199"/>
            <a:ext cx="304661" cy="25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316826" y="2444656"/>
            <a:ext cx="333223" cy="28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757752" y="3036325"/>
            <a:ext cx="1199603" cy="276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803702" y="3627994"/>
            <a:ext cx="1190082" cy="26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3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80462" y="3062491"/>
            <a:ext cx="628363" cy="27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38314" y="3653426"/>
            <a:ext cx="609322" cy="27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3933055"/>
            <a:ext cx="11520000" cy="2387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569739" y="5336969"/>
            <a:ext cx="618842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141309" y="5919546"/>
            <a:ext cx="618842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0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049917" y="1841974"/>
            <a:ext cx="599801" cy="27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30876" y="2422980"/>
            <a:ext cx="618842" cy="27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30876" y="3013510"/>
            <a:ext cx="609322" cy="266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30876" y="4175521"/>
            <a:ext cx="618842" cy="266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030876" y="4756527"/>
            <a:ext cx="618842" cy="27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5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3983" y="2512323"/>
            <a:ext cx="5226842" cy="27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3983" y="3677279"/>
            <a:ext cx="5512462" cy="27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4077200"/>
            <a:ext cx="11520000" cy="2348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684978" y="4783756"/>
            <a:ext cx="1923173" cy="27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570069" y="4783756"/>
            <a:ext cx="5074512" cy="27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694499" y="5948618"/>
            <a:ext cx="4950743" cy="27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9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17685" y="1765933"/>
            <a:ext cx="637884" cy="28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6793" y="2347070"/>
            <a:ext cx="2046942" cy="28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37785" y="2347070"/>
            <a:ext cx="2037421" cy="27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51173" y="2947262"/>
            <a:ext cx="894942" cy="25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07504" y="2928208"/>
            <a:ext cx="1789884" cy="28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14413" y="3509346"/>
            <a:ext cx="637884" cy="28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60363" y="3518872"/>
            <a:ext cx="3674975" cy="27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91173" y="4100010"/>
            <a:ext cx="618842" cy="27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4509000"/>
            <a:ext cx="11520000" cy="1710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5283788" y="4671494"/>
            <a:ext cx="1485223" cy="27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1827788" y="5254565"/>
            <a:ext cx="1190082" cy="27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3560548" y="5828076"/>
            <a:ext cx="1485223" cy="27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bldLvl="0" animBg="1"/>
      <p:bldP spid="14" grpId="0" bldLvl="0" animBg="1"/>
      <p:bldP spid="15" grpId="0" bldLvl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2022-08-10T03:47:00Z</dcterms:created>
  <dcterms:modified xsi:type="dcterms:W3CDTF">2022-08-12T06:04:17Z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