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6" r:id="rId5"/>
    <p:sldId id="267" r:id="rId6"/>
    <p:sldId id="268" r:id="rId7"/>
    <p:sldId id="269" r:id="rId8"/>
    <p:sldId id="270" r:id="rId9"/>
    <p:sldId id="277" r:id="rId10"/>
    <p:sldId id="278" r:id="rId11"/>
    <p:sldId id="279" r:id="rId12"/>
    <p:sldId id="280" r:id="rId13"/>
    <p:sldId id="281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548505"/>
            <a:ext cx="599660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895" y="764405"/>
            <a:ext cx="7001543" cy="54107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764405"/>
            <a:ext cx="56074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20" y="1341120"/>
            <a:ext cx="3467100" cy="1057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3023870"/>
            <a:ext cx="5981700" cy="809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573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31595" y="1742440"/>
            <a:ext cx="697865" cy="357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83710" y="1660525"/>
            <a:ext cx="544195" cy="440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86065" y="1708785"/>
            <a:ext cx="639445" cy="392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57425" y="2213610"/>
            <a:ext cx="439420" cy="345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47945" y="2223135"/>
            <a:ext cx="560070" cy="335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20865" y="2213610"/>
            <a:ext cx="656590" cy="345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92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0443" y="1652417"/>
            <a:ext cx="304829" cy="248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68723" y="1661957"/>
            <a:ext cx="295303" cy="248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88260" y="1652417"/>
            <a:ext cx="323880" cy="257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03100" y="1642877"/>
            <a:ext cx="323880" cy="267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41380" y="1642877"/>
            <a:ext cx="323880" cy="257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1391" y="2110351"/>
            <a:ext cx="323880" cy="257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988260" y="2119891"/>
            <a:ext cx="323880" cy="248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102791" y="2100811"/>
            <a:ext cx="333406" cy="276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360432" y="2110351"/>
            <a:ext cx="314355" cy="267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055603" y="2568285"/>
            <a:ext cx="1190738" cy="267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892780" y="3484153"/>
            <a:ext cx="1143109" cy="276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921578" y="3951627"/>
            <a:ext cx="1181212" cy="267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32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1435" y="2168420"/>
            <a:ext cx="4391444" cy="276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63850" y="3094531"/>
            <a:ext cx="1152635" cy="267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02747" y="3094531"/>
            <a:ext cx="1438412" cy="267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0487" y="4011096"/>
            <a:ext cx="3391223" cy="276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962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54588" y="2157550"/>
            <a:ext cx="209570" cy="209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08194" y="3540248"/>
            <a:ext cx="209570" cy="209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07708" y="4922947"/>
            <a:ext cx="219095" cy="209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23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903188" y="1757496"/>
            <a:ext cx="1495567" cy="276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02747" y="2215522"/>
            <a:ext cx="1171686" cy="276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97786" y="2673548"/>
            <a:ext cx="1762293" cy="276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64996" y="2673548"/>
            <a:ext cx="1771819" cy="276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22196" y="3141117"/>
            <a:ext cx="600132" cy="267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476750"/>
            <a:ext cx="33760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895" y="908550"/>
            <a:ext cx="7001543" cy="43819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2022-08-10T03:47:00Z</dcterms:created>
  <dcterms:modified xsi:type="dcterms:W3CDTF">2022-08-12T09:59:09Z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