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2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570" y="2044251"/>
            <a:ext cx="3114972" cy="40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044" y="2808015"/>
            <a:ext cx="3172127" cy="39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570" y="3571779"/>
            <a:ext cx="3114972" cy="40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044" y="4335543"/>
            <a:ext cx="3172127" cy="40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1346940"/>
            <a:ext cx="447717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1356474"/>
            <a:ext cx="885909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961" y="2900916"/>
            <a:ext cx="828754" cy="4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306" y="2910450"/>
            <a:ext cx="838280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1755" y="2900916"/>
            <a:ext cx="866857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0729" y="2910450"/>
            <a:ext cx="857331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0487" y="3682671"/>
            <a:ext cx="828754" cy="4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9461" y="3692205"/>
            <a:ext cx="876383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5592" y="3682671"/>
            <a:ext cx="866857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2196" y="3692205"/>
            <a:ext cx="857331" cy="38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26363" y="5246181"/>
            <a:ext cx="876383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5713" y="6037470"/>
            <a:ext cx="857331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4776" y="1375694"/>
            <a:ext cx="352458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862" y="3703099"/>
            <a:ext cx="27625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"/>
          <a:stretch>
            <a:fillRect/>
          </a:stretch>
        </p:blipFill>
        <p:spPr>
          <a:xfrm>
            <a:off x="386615" y="1080135"/>
            <a:ext cx="8469095" cy="288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732" y="1318577"/>
            <a:ext cx="333406" cy="28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0"/>
          <a:stretch>
            <a:fillRect/>
          </a:stretch>
        </p:blipFill>
        <p:spPr>
          <a:xfrm>
            <a:off x="385345" y="1080135"/>
            <a:ext cx="81757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941" y="4889329"/>
            <a:ext cx="4536083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2539" y="6306325"/>
            <a:ext cx="5097342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1740" y="4180830"/>
            <a:ext cx="6790323" cy="3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4960" y="3472332"/>
            <a:ext cx="6541896" cy="36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6225" y="4898530"/>
            <a:ext cx="1738985" cy="35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5573" y="5607028"/>
            <a:ext cx="828088" cy="35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9"/>
          <a:stretch>
            <a:fillRect/>
          </a:stretch>
        </p:blipFill>
        <p:spPr>
          <a:xfrm>
            <a:off x="395505" y="1080135"/>
            <a:ext cx="8460205" cy="528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4082547"/>
            <a:ext cx="466769" cy="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7488" y="4082547"/>
            <a:ext cx="866857" cy="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9"/>
          <a:stretch>
            <a:fillRect/>
          </a:stretch>
        </p:blipFill>
        <p:spPr>
          <a:xfrm>
            <a:off x="395505" y="1080135"/>
            <a:ext cx="8460205" cy="515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785228"/>
            <a:ext cx="6820551" cy="381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3518762"/>
            <a:ext cx="3200705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3518762"/>
            <a:ext cx="3505534" cy="381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3133" y="4290401"/>
            <a:ext cx="276251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"/>
          <a:stretch>
            <a:fillRect/>
          </a:stretch>
        </p:blipFill>
        <p:spPr>
          <a:xfrm>
            <a:off x="377725" y="1080135"/>
            <a:ext cx="8477985" cy="518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1356352"/>
            <a:ext cx="333406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7400" y="3529058"/>
            <a:ext cx="828754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6286" y="4262823"/>
            <a:ext cx="1886130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022" y="4996588"/>
            <a:ext cx="1724189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04360"/>
            <a:ext cx="48285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7258743" cy="351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990850"/>
            <a:ext cx="34480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5438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836795"/>
            <a:ext cx="69558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908550"/>
            <a:ext cx="51636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4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0375" y="2806065"/>
            <a:ext cx="483870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285" y="2671445"/>
            <a:ext cx="34036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0485" y="3204210"/>
            <a:ext cx="68897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8140" y="3693795"/>
            <a:ext cx="29019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0024" y="1728195"/>
            <a:ext cx="323880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1737727"/>
            <a:ext cx="323880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0299" y="1737727"/>
            <a:ext cx="323880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2233406"/>
            <a:ext cx="333406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050" y="2233406"/>
            <a:ext cx="323880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7025" y="2233406"/>
            <a:ext cx="333406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3772" y="2729085"/>
            <a:ext cx="314355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36022" y="2729085"/>
            <a:ext cx="314355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50773" y="2729085"/>
            <a:ext cx="323880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4357" y="2729085"/>
            <a:ext cx="314355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83342" y="3796701"/>
            <a:ext cx="333406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97565" y="4301912"/>
            <a:ext cx="333406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2242690"/>
            <a:ext cx="3295964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2242690"/>
            <a:ext cx="743020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747793"/>
            <a:ext cx="6458566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3243365"/>
            <a:ext cx="1314575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6871" y="4244041"/>
            <a:ext cx="752546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7841" y="4244041"/>
            <a:ext cx="1028798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35536" y="4739614"/>
            <a:ext cx="6458566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5702" y="5235187"/>
            <a:ext cx="2438632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9120" y="1710254"/>
            <a:ext cx="323880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1719803"/>
            <a:ext cx="904961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953" y="2216367"/>
            <a:ext cx="609658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563" y="2216367"/>
            <a:ext cx="609658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3219044"/>
            <a:ext cx="323880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4908" y="3209494"/>
            <a:ext cx="885909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8690" y="3706058"/>
            <a:ext cx="1152635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31986" y="3706058"/>
            <a:ext cx="600132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87730" y="4212171"/>
            <a:ext cx="609658" cy="26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772785"/>
            <a:ext cx="8640000" cy="3950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995"/>
            <a:ext cx="8640000" cy="145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1328096"/>
            <a:ext cx="4629592" cy="40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3431" y="2101012"/>
            <a:ext cx="1724189" cy="39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7863" y="3646843"/>
            <a:ext cx="866857" cy="37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1985184"/>
            <a:ext cx="1895656" cy="3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1975656"/>
            <a:ext cx="1686085" cy="4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793" y="2737917"/>
            <a:ext cx="3067342" cy="4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6529" y="3500178"/>
            <a:ext cx="5191620" cy="4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