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6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0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2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484630"/>
            <a:ext cx="3457575" cy="92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985770"/>
            <a:ext cx="49720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1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05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600190"/>
            <a:ext cx="8640000" cy="1657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3635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2022-08-10T03:47:00Z</dcterms:created>
  <dcterms:modified xsi:type="dcterms:W3CDTF">2022-08-22T08:54:47Z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