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0928" y="2864612"/>
            <a:ext cx="2867298" cy="38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0928" y="5002329"/>
            <a:ext cx="2886350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9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7532" y="1165737"/>
            <a:ext cx="428665" cy="38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9484" y="1165737"/>
            <a:ext cx="428665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1880212"/>
            <a:ext cx="847805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1889738"/>
            <a:ext cx="1295523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2594687"/>
            <a:ext cx="809702" cy="38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759" y="3309162"/>
            <a:ext cx="1647982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4776" y="3318688"/>
            <a:ext cx="1266945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3828" y="4033163"/>
            <a:ext cx="438191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0013" y="4747638"/>
            <a:ext cx="419140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5814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20" y="3000375"/>
            <a:ext cx="30575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6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540" y="2204720"/>
            <a:ext cx="65786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235" y="2132965"/>
            <a:ext cx="67437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295" y="2924810"/>
            <a:ext cx="101854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9790" y="2924810"/>
            <a:ext cx="107442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295" y="3789045"/>
            <a:ext cx="93662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5780" y="3717290"/>
            <a:ext cx="75946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2196392"/>
            <a:ext cx="428665" cy="38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2177309"/>
            <a:ext cx="438191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2997905"/>
            <a:ext cx="438191" cy="38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6374" y="3007447"/>
            <a:ext cx="438191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3794" y="2978821"/>
            <a:ext cx="447717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59285" y="3789876"/>
            <a:ext cx="447717" cy="38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7234" y="3789876"/>
            <a:ext cx="428665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4269" y="3799418"/>
            <a:ext cx="457243" cy="37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4985" y="4591389"/>
            <a:ext cx="1714663" cy="38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22152" y="4581847"/>
            <a:ext cx="1714663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54985" y="5383360"/>
            <a:ext cx="1714663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31678" y="5383360"/>
            <a:ext cx="1714663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64511" y="6175330"/>
            <a:ext cx="1705137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22152" y="6175330"/>
            <a:ext cx="1695611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44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5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1115" y="1328220"/>
            <a:ext cx="1295523" cy="39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7697" y="2130165"/>
            <a:ext cx="1247894" cy="39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37020"/>
            <a:ext cx="8640000" cy="2884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588171" y="4279604"/>
            <a:ext cx="4229503" cy="381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30399" y="4995848"/>
            <a:ext cx="3076868" cy="381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5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6169" y="6237101"/>
            <a:ext cx="1807071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5768" y="2605225"/>
            <a:ext cx="1857552" cy="39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5768" y="4750074"/>
            <a:ext cx="1867078" cy="38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