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20895"/>
            <a:ext cx="35107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772920"/>
            <a:ext cx="35814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061970"/>
            <a:ext cx="449580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01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21931" y="1299219"/>
            <a:ext cx="219095" cy="20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4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1662146"/>
            <a:ext cx="304829" cy="25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9803" y="1662146"/>
            <a:ext cx="333406" cy="26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5415" y="1662146"/>
            <a:ext cx="333406" cy="25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9472" y="1662146"/>
            <a:ext cx="323880" cy="25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65084" y="1662146"/>
            <a:ext cx="323880" cy="26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89142" y="1662146"/>
            <a:ext cx="323880" cy="25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25746" y="2129773"/>
            <a:ext cx="323880" cy="25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49803" y="2129773"/>
            <a:ext cx="333406" cy="25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21667" y="2225206"/>
            <a:ext cx="333406" cy="4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69472" y="2129773"/>
            <a:ext cx="323880" cy="25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50068" y="3055482"/>
            <a:ext cx="1181212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74610" y="3523108"/>
            <a:ext cx="1171686" cy="2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5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27289" y="2712628"/>
            <a:ext cx="228621" cy="21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6815" y="3180457"/>
            <a:ext cx="209570" cy="21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8238" y="4116115"/>
            <a:ext cx="257199" cy="21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7289" y="4574397"/>
            <a:ext cx="228621" cy="21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9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88348" y="1185120"/>
            <a:ext cx="219095" cy="21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9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1060" y="2206056"/>
            <a:ext cx="619184" cy="2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5779" y="2206056"/>
            <a:ext cx="628710" cy="2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8205" y="3446627"/>
            <a:ext cx="4277133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9120" y="4276855"/>
            <a:ext cx="590606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0608" y="4276855"/>
            <a:ext cx="733495" cy="2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35316" y="4687197"/>
            <a:ext cx="5544079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83342" y="5107083"/>
            <a:ext cx="1143109" cy="2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26540" y="5107083"/>
            <a:ext cx="1171686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79263" y="5107083"/>
            <a:ext cx="1171686" cy="2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476750"/>
            <a:ext cx="39176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549140"/>
            <a:ext cx="56554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