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1" r:id="rId5"/>
    <p:sldId id="262" r:id="rId6"/>
    <p:sldId id="263" r:id="rId7"/>
    <p:sldId id="265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7" r:id="rId19"/>
    <p:sldId id="288" r:id="rId20"/>
    <p:sldId id="289" r:id="rId21"/>
    <p:sldId id="290" r:id="rId22"/>
    <p:sldId id="291" r:id="rId23"/>
    <p:sldId id="281" r:id="rId24"/>
  </p:sldIdLst>
  <p:sldSz cx="9144000" cy="6858000" type="screen4x3"/>
  <p:notesSz cx="6858000" cy="9144000"/>
  <p:custDataLst>
    <p:tags r:id="rId2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908550"/>
            <a:ext cx="766706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19270" y="4481830"/>
            <a:ext cx="1089660" cy="504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603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23665" y="5013325"/>
            <a:ext cx="768985" cy="548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827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76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63845" y="3789045"/>
            <a:ext cx="667385" cy="581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608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87995" y="2598948"/>
            <a:ext cx="3515060" cy="382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87995" y="3248561"/>
            <a:ext cx="4343814" cy="391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334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69208" y="3112394"/>
            <a:ext cx="3896097" cy="391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25790" y="3770776"/>
            <a:ext cx="2914928" cy="381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97653" y="5077997"/>
            <a:ext cx="4439073" cy="391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40057" y="5726836"/>
            <a:ext cx="6029900" cy="391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014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07047" y="1901477"/>
            <a:ext cx="4877265" cy="391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07047" y="2560570"/>
            <a:ext cx="3705578" cy="391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50" y="332605"/>
            <a:ext cx="475468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50" y="980940"/>
            <a:ext cx="7163484" cy="42866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895" y="1124450"/>
            <a:ext cx="7163484" cy="30101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20" y="1772920"/>
            <a:ext cx="3581400" cy="971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920" y="3095625"/>
            <a:ext cx="3057525" cy="6667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50" y="476750"/>
            <a:ext cx="342683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4040" y="980940"/>
            <a:ext cx="54144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794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531237" y="2862534"/>
            <a:ext cx="885909" cy="266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0443" y="3358212"/>
            <a:ext cx="333406" cy="276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16970" y="3358212"/>
            <a:ext cx="600132" cy="266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82945" y="3863422"/>
            <a:ext cx="609658" cy="2573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5919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16220" y="1747267"/>
            <a:ext cx="314355" cy="266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59638" y="1756800"/>
            <a:ext cx="295303" cy="247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83695" y="1756800"/>
            <a:ext cx="285777" cy="247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26981" y="1756800"/>
            <a:ext cx="314355" cy="257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59020" y="2252485"/>
            <a:ext cx="285777" cy="257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073552" y="2252485"/>
            <a:ext cx="295303" cy="257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588392" y="2252485"/>
            <a:ext cx="323880" cy="266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103232" y="2262017"/>
            <a:ext cx="323880" cy="247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951038" y="2242952"/>
            <a:ext cx="323880" cy="266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170" y="476750"/>
            <a:ext cx="8640000" cy="35114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152356" y="2642776"/>
            <a:ext cx="209570" cy="209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42830" y="3635141"/>
            <a:ext cx="228621" cy="209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165" y="3912735"/>
            <a:ext cx="8640000" cy="29780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8153581" y="4552242"/>
            <a:ext cx="228621" cy="209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8134529" y="6547125"/>
            <a:ext cx="257199" cy="209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574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78734" y="2282924"/>
            <a:ext cx="628710" cy="267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35316" y="2779368"/>
            <a:ext cx="600132" cy="267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17455" y="4278250"/>
            <a:ext cx="609658" cy="267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11876" y="4774695"/>
            <a:ext cx="609658" cy="267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79131" y="4774695"/>
            <a:ext cx="2009966" cy="267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20895"/>
            <a:ext cx="8640000" cy="55475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85549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60900" y="1185826"/>
            <a:ext cx="695375" cy="3099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25494" y="1185826"/>
            <a:ext cx="695375" cy="3099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89296" y="1707401"/>
            <a:ext cx="695375" cy="302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55581" y="4337952"/>
            <a:ext cx="2002982" cy="3099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37629" y="5388661"/>
            <a:ext cx="3030928" cy="317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75919" y="5917795"/>
            <a:ext cx="687816" cy="3099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893970" y="5917795"/>
            <a:ext cx="3265239" cy="3099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181884" y="5917795"/>
            <a:ext cx="1194230" cy="3099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191036" y="6446929"/>
            <a:ext cx="1995423" cy="3099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11209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390900" y="2578735"/>
            <a:ext cx="604520" cy="459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2022-08-10T03:47:00Z</dcterms:created>
  <dcterms:modified xsi:type="dcterms:W3CDTF">2022-08-12T08:30:31Z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