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1052695"/>
            <a:ext cx="7020595" cy="3686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040" y="764405"/>
            <a:ext cx="47168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908550"/>
            <a:ext cx="69251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980940"/>
            <a:ext cx="43317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1844675"/>
            <a:ext cx="3486150" cy="1066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805" y="3213100"/>
            <a:ext cx="5153025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79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55250" y="1261518"/>
            <a:ext cx="219095" cy="210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3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16176" y="1747826"/>
            <a:ext cx="590606" cy="26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88216" y="1747826"/>
            <a:ext cx="600132" cy="25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69781" y="1747826"/>
            <a:ext cx="609658" cy="26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6650" y="2243925"/>
            <a:ext cx="600132" cy="25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45327" y="2234385"/>
            <a:ext cx="885909" cy="276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88833" y="2243925"/>
            <a:ext cx="590606" cy="26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7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93221" y="1261455"/>
            <a:ext cx="228621" cy="200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75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0013" y="2350852"/>
            <a:ext cx="4639117" cy="267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0013" y="3344601"/>
            <a:ext cx="5201146" cy="267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04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6264" y="2724075"/>
            <a:ext cx="1152635" cy="26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49936" y="2733634"/>
            <a:ext cx="1162160" cy="258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93133" y="2724075"/>
            <a:ext cx="1171686" cy="277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21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64379" y="1232770"/>
            <a:ext cx="247673" cy="200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404360"/>
            <a:ext cx="49592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2022-08-12T07:49:39Z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