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7" r:id="rId5"/>
    <p:sldId id="268" r:id="rId6"/>
    <p:sldId id="269" r:id="rId7"/>
    <p:sldId id="270" r:id="rId8"/>
    <p:sldId id="271" r:id="rId9"/>
    <p:sldId id="273" r:id="rId10"/>
    <p:sldId id="274" r:id="rId11"/>
    <p:sldId id="275" r:id="rId12"/>
    <p:sldId id="276" r:id="rId13"/>
    <p:sldId id="277" r:id="rId14"/>
    <p:sldId id="279" r:id="rId15"/>
    <p:sldId id="280" r:id="rId16"/>
    <p:sldId id="281" r:id="rId17"/>
    <p:sldId id="282" r:id="rId18"/>
    <p:sldId id="283" r:id="rId19"/>
    <p:sldId id="284" r:id="rId20"/>
    <p:sldId id="291" r:id="rId21"/>
    <p:sldId id="292" r:id="rId22"/>
    <p:sldId id="293" r:id="rId23"/>
    <p:sldId id="294" r:id="rId24"/>
    <p:sldId id="295" r:id="rId25"/>
    <p:sldId id="296" r:id="rId26"/>
    <p:sldId id="285" r:id="rId27"/>
  </p:sldIdLst>
  <p:sldSz cx="9144000" cy="6858000" type="screen4x3"/>
  <p:notesSz cx="6858000" cy="9144000"/>
  <p:custDataLst>
    <p:tags r:id="rId3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21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0443" y="1995719"/>
            <a:ext cx="7049173" cy="400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0399" y="2701586"/>
            <a:ext cx="2724410" cy="381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54853" y="2701586"/>
            <a:ext cx="4315237" cy="391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9925" y="3397915"/>
            <a:ext cx="1466990" cy="391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21755" y="4790572"/>
            <a:ext cx="2829195" cy="400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87819" y="5496439"/>
            <a:ext cx="3353120" cy="400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50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0443" y="1976265"/>
            <a:ext cx="6553825" cy="390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22372" y="2128821"/>
            <a:ext cx="447717" cy="57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0873" y="2672302"/>
            <a:ext cx="2962557" cy="390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21534" y="2672302"/>
            <a:ext cx="4239029" cy="400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0399" y="3377873"/>
            <a:ext cx="1476515" cy="390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019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83519" y="2042242"/>
            <a:ext cx="1362205" cy="419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772785"/>
            <a:ext cx="8640000" cy="34461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1648" y="4006580"/>
            <a:ext cx="847805" cy="381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66841" y="4006580"/>
            <a:ext cx="438191" cy="372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476750"/>
            <a:ext cx="8640000" cy="1465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836795"/>
            <a:ext cx="801490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04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60079" y="1251821"/>
            <a:ext cx="857331" cy="372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02438" y="1939105"/>
            <a:ext cx="438191" cy="381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461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0487" y="4037994"/>
            <a:ext cx="1714663" cy="391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21578" y="4037994"/>
            <a:ext cx="1752767" cy="391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88921" y="4037994"/>
            <a:ext cx="857331" cy="381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9925" y="4734554"/>
            <a:ext cx="828754" cy="372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692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55294" y="3245230"/>
            <a:ext cx="2210011" cy="381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49583" y="3931999"/>
            <a:ext cx="2486262" cy="391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55294" y="4618769"/>
            <a:ext cx="2210011" cy="381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49583" y="5315076"/>
            <a:ext cx="2476736" cy="381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738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64467" y="1232910"/>
            <a:ext cx="2105226" cy="391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88436" y="1930563"/>
            <a:ext cx="3057816" cy="382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0873" y="2618660"/>
            <a:ext cx="847805" cy="382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895" y="476750"/>
            <a:ext cx="464455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20" y="1988820"/>
            <a:ext cx="3600450" cy="1047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315" y="3141345"/>
            <a:ext cx="2943225" cy="8858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895" y="1052695"/>
            <a:ext cx="7020594" cy="5191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908550"/>
            <a:ext cx="7020595" cy="1762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764405"/>
            <a:ext cx="51896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980940"/>
            <a:ext cx="7020595" cy="5001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405" y="476885"/>
            <a:ext cx="6015990" cy="5966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64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702703" y="2731052"/>
            <a:ext cx="333406" cy="267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79263" y="2731052"/>
            <a:ext cx="323880" cy="267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46297" y="2731052"/>
            <a:ext cx="333406" cy="267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02703" y="3198692"/>
            <a:ext cx="333406" cy="276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79263" y="3198692"/>
            <a:ext cx="323880" cy="276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046297" y="3198692"/>
            <a:ext cx="333406" cy="276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236595" y="3675874"/>
            <a:ext cx="323880" cy="267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044974" y="4153057"/>
            <a:ext cx="323880" cy="267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550288" y="4153057"/>
            <a:ext cx="333406" cy="267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055603" y="4153057"/>
            <a:ext cx="333406" cy="267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33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07047" y="1709818"/>
            <a:ext cx="609658" cy="267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40410" y="2186954"/>
            <a:ext cx="600132" cy="267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6650" y="2664090"/>
            <a:ext cx="590606" cy="257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97124" y="3141225"/>
            <a:ext cx="590606" cy="257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494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59109" y="1731344"/>
            <a:ext cx="600132" cy="258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45283" y="1731344"/>
            <a:ext cx="600132" cy="258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40983" y="1721765"/>
            <a:ext cx="609658" cy="277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46209" y="1731344"/>
            <a:ext cx="600132" cy="258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59109" y="2200695"/>
            <a:ext cx="590606" cy="268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54809" y="2200695"/>
            <a:ext cx="590606" cy="268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40983" y="2200695"/>
            <a:ext cx="609658" cy="258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636683" y="2200695"/>
            <a:ext cx="600132" cy="268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43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26452" y="1729556"/>
            <a:ext cx="609658" cy="267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73375" y="3152848"/>
            <a:ext cx="609658" cy="267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40321" y="3152848"/>
            <a:ext cx="600132" cy="267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88524" y="3630463"/>
            <a:ext cx="600132" cy="267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17278" y="4098526"/>
            <a:ext cx="609658" cy="267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00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30796" y="2253745"/>
            <a:ext cx="4096141" cy="267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40321" y="2730878"/>
            <a:ext cx="1295523" cy="267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30796" y="3208010"/>
            <a:ext cx="2286218" cy="267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3579995"/>
            <a:ext cx="8640000" cy="2337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3493503" y="4629435"/>
            <a:ext cx="1257420" cy="267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6865675" y="4638976"/>
            <a:ext cx="333406" cy="257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7961154" y="4629435"/>
            <a:ext cx="323880" cy="276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2407549" y="5583473"/>
            <a:ext cx="609658" cy="267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939665"/>
            <a:ext cx="8640000" cy="4978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836795"/>
            <a:ext cx="8640000" cy="55645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2022-08-10T03:47:00Z</dcterms:created>
  <dcterms:modified xsi:type="dcterms:W3CDTF">2022-08-12T07:03:51Z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