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6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8909" y="3108869"/>
            <a:ext cx="10425123" cy="27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46049" y="2604033"/>
            <a:ext cx="3760661" cy="285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4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50776" y="3691361"/>
            <a:ext cx="218975" cy="219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4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3586" y="1194339"/>
            <a:ext cx="1209123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7719" y="1194339"/>
            <a:ext cx="1237685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9933" y="1194339"/>
            <a:ext cx="1532826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7190" y="2699804"/>
            <a:ext cx="618842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2082" y="2690276"/>
            <a:ext cx="2123107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89454" y="3690744"/>
            <a:ext cx="1513785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45256" y="3690744"/>
            <a:ext cx="923504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19735" y="4195742"/>
            <a:ext cx="618842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8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149"/>
          <a:stretch>
            <a:fillRect/>
          </a:stretch>
        </p:blipFill>
        <p:spPr>
          <a:xfrm>
            <a:off x="1151890" y="5128895"/>
            <a:ext cx="11520170" cy="957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000"/>
          <a:stretch>
            <a:fillRect/>
          </a:stretch>
        </p:blipFill>
        <p:spPr>
          <a:xfrm>
            <a:off x="720090" y="1080000"/>
            <a:ext cx="11520170" cy="846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084570"/>
            <a:ext cx="11520000" cy="2897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1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9752" y="3232189"/>
            <a:ext cx="323702" cy="25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7173" y="3213143"/>
            <a:ext cx="342743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2677" y="3213143"/>
            <a:ext cx="628363" cy="28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9834" y="3222666"/>
            <a:ext cx="628363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2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4595" y="2147738"/>
            <a:ext cx="8511471" cy="286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04826" y="3148742"/>
            <a:ext cx="3465520" cy="27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3024" y="3644478"/>
            <a:ext cx="2094545" cy="286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51636" y="4159280"/>
            <a:ext cx="437950" cy="219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3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2115" y="1213317"/>
            <a:ext cx="428429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264" y="4174882"/>
            <a:ext cx="9539702" cy="285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97586" y="3679700"/>
            <a:ext cx="752132" cy="27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35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0" y="1700088"/>
            <a:ext cx="10080000" cy="34578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18942" y="1775149"/>
            <a:ext cx="456991" cy="47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4429" y="1775149"/>
            <a:ext cx="466512" cy="47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0396" y="1822762"/>
            <a:ext cx="485553" cy="40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5404" y="1784672"/>
            <a:ext cx="504595" cy="47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74045" y="1749425"/>
            <a:ext cx="54292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506909" y="1775149"/>
            <a:ext cx="476033" cy="48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60958" y="3374945"/>
            <a:ext cx="180892" cy="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14942" y="3308287"/>
            <a:ext cx="504595" cy="380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38512" y="3289242"/>
            <a:ext cx="437950" cy="46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22942" y="3432081"/>
            <a:ext cx="399867" cy="21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17690" y="3288665"/>
            <a:ext cx="419100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74876" y="3298764"/>
            <a:ext cx="485553" cy="45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60363" y="3289242"/>
            <a:ext cx="504595" cy="46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433057" y="4251024"/>
            <a:ext cx="523636" cy="47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47107" y="4298637"/>
            <a:ext cx="476033" cy="33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718016" y="4260547"/>
            <a:ext cx="542677" cy="428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413024" y="4251024"/>
            <a:ext cx="533157" cy="428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462280" y="5222329"/>
            <a:ext cx="161851" cy="85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614942" y="5203284"/>
            <a:ext cx="523636" cy="47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300429" y="5298510"/>
            <a:ext cx="514115" cy="35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555504" y="5203284"/>
            <a:ext cx="456991" cy="45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260205" y="5193665"/>
            <a:ext cx="58420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9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08628" y="1709583"/>
            <a:ext cx="257057" cy="21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17255" y="1590040"/>
            <a:ext cx="600075" cy="3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87867" y="3321700"/>
            <a:ext cx="333223" cy="28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87867" y="3865432"/>
            <a:ext cx="333223" cy="28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87867" y="4409163"/>
            <a:ext cx="333223" cy="28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87867" y="4962434"/>
            <a:ext cx="333223" cy="27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27404" y="1718032"/>
            <a:ext cx="209454" cy="20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46842" y="3355965"/>
            <a:ext cx="238016" cy="21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6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8413" y="1127686"/>
            <a:ext cx="238016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4314" y="2634572"/>
            <a:ext cx="228495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0710" y="2165675"/>
            <a:ext cx="218975" cy="20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04033" y="3165639"/>
            <a:ext cx="238016" cy="219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55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983" y="2167370"/>
            <a:ext cx="4569917" cy="27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3983" y="3168896"/>
            <a:ext cx="3541685" cy="28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3983" y="4675953"/>
            <a:ext cx="7197619" cy="28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3983" y="5687017"/>
            <a:ext cx="3979636" cy="27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9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71008" y="1632928"/>
            <a:ext cx="1818446" cy="28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2545" y="1632928"/>
            <a:ext cx="1818446" cy="28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9537" y="2138190"/>
            <a:ext cx="1513785" cy="28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16892" y="2138190"/>
            <a:ext cx="923504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42776" y="3644443"/>
            <a:ext cx="1523305" cy="28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60495" y="3644443"/>
            <a:ext cx="1542347" cy="28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42578" y="4149705"/>
            <a:ext cx="904462" cy="28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32528" y="4149705"/>
            <a:ext cx="1218644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647430"/>
            <a:ext cx="11520000" cy="1024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6944793" y="4704861"/>
            <a:ext cx="1228165" cy="27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4697917" y="5212172"/>
            <a:ext cx="2075504" cy="26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2022-08-11T13:15:01Z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