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6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9966" y="1156209"/>
            <a:ext cx="2132628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36528" y="1156209"/>
            <a:ext cx="1694677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7404" y="1746833"/>
            <a:ext cx="618842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3586" y="1746833"/>
            <a:ext cx="609322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2947133"/>
            <a:ext cx="209454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1553" y="2956660"/>
            <a:ext cx="142809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5636" y="2947133"/>
            <a:ext cx="199933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15074" y="4099803"/>
            <a:ext cx="8083041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5170035"/>
            <a:ext cx="11520000" cy="1181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787753" y="6151660"/>
            <a:ext cx="8292495" cy="1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5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413888"/>
            <a:ext cx="10996363" cy="9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1986269"/>
            <a:ext cx="10996363" cy="1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17" y="2568189"/>
            <a:ext cx="2837157" cy="1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9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7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8958" y="1719600"/>
            <a:ext cx="628363" cy="28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2809" y="1719600"/>
            <a:ext cx="628363" cy="28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6181" y="1729146"/>
            <a:ext cx="1504264" cy="2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2311469"/>
            <a:ext cx="609322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1537" y="2311469"/>
            <a:ext cx="609322" cy="2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5752" y="3485661"/>
            <a:ext cx="266578" cy="21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5834" y="3485661"/>
            <a:ext cx="228495" cy="21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2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6611" y="1222817"/>
            <a:ext cx="799735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2936629"/>
            <a:ext cx="10463206" cy="28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1785" y="3517421"/>
            <a:ext cx="7635570" cy="28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2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2058660"/>
            <a:ext cx="10080000" cy="274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9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6644" y="1860763"/>
            <a:ext cx="542677" cy="48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70214" y="1879806"/>
            <a:ext cx="495074" cy="428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9553" y="1879806"/>
            <a:ext cx="542677" cy="45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4561" y="1879806"/>
            <a:ext cx="533157" cy="45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9057" y="2936692"/>
            <a:ext cx="514115" cy="48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3586" y="2955735"/>
            <a:ext cx="504595" cy="43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60958" y="2974778"/>
            <a:ext cx="533157" cy="39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75008" y="2927171"/>
            <a:ext cx="485553" cy="48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50578" y="2955735"/>
            <a:ext cx="466512" cy="428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16770" y="2927350"/>
            <a:ext cx="47561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00297" y="4650563"/>
            <a:ext cx="533157" cy="409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61950" y="4631520"/>
            <a:ext cx="466512" cy="428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65355" y="4621998"/>
            <a:ext cx="533157" cy="44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88925" y="4631520"/>
            <a:ext cx="485553" cy="41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716694" y="4621998"/>
            <a:ext cx="476033" cy="45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402181" y="4621998"/>
            <a:ext cx="495074" cy="45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08245"/>
            <a:ext cx="11520000" cy="373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08165" y="1722561"/>
            <a:ext cx="228495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725"/>
          <a:stretch>
            <a:fillRect/>
          </a:stretch>
        </p:blipFill>
        <p:spPr>
          <a:xfrm>
            <a:off x="1150620" y="4739640"/>
            <a:ext cx="11520170" cy="119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9757207" y="4844483"/>
            <a:ext cx="228495" cy="20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493"/>
          <a:stretch>
            <a:fillRect/>
          </a:stretch>
        </p:blipFill>
        <p:spPr>
          <a:xfrm>
            <a:off x="720090" y="1052330"/>
            <a:ext cx="11520170" cy="185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7652" y="1134045"/>
            <a:ext cx="228495" cy="21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802120"/>
            <a:ext cx="11520000" cy="1750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984595" y="2907356"/>
            <a:ext cx="238016" cy="21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000" y="4650605"/>
            <a:ext cx="11520000" cy="126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302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74347" y="797421"/>
            <a:ext cx="228495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34935"/>
            <a:ext cx="11520000" cy="3107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518413" y="3868390"/>
            <a:ext cx="238016" cy="20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8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544991" y="2395166"/>
            <a:ext cx="228495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54512" y="3014628"/>
            <a:ext cx="218975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44991" y="3634090"/>
            <a:ext cx="238016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25950" y="4244022"/>
            <a:ext cx="266578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44991" y="4853955"/>
            <a:ext cx="228495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2932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159615"/>
            <a:ext cx="2370644" cy="28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3397368"/>
            <a:ext cx="3122776" cy="27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928610"/>
            <a:ext cx="11520000" cy="2451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622744" y="4758347"/>
            <a:ext cx="1351933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632265" y="5979110"/>
            <a:ext cx="6464528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04297" y="1803674"/>
            <a:ext cx="333223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3338" y="1737020"/>
            <a:ext cx="304661" cy="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2528" y="1727498"/>
            <a:ext cx="333223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3570" y="1727498"/>
            <a:ext cx="333223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1454" y="2317864"/>
            <a:ext cx="628363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4760" y="2317864"/>
            <a:ext cx="637884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198" y="2308342"/>
            <a:ext cx="2760991" cy="28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91173" y="2898707"/>
            <a:ext cx="637884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23537" y="3489073"/>
            <a:ext cx="342743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27206" y="3489073"/>
            <a:ext cx="637884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64363" y="3489073"/>
            <a:ext cx="1247206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10214" y="4069917"/>
            <a:ext cx="1209123" cy="28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99438" y="4069917"/>
            <a:ext cx="1218644" cy="28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56628" y="4669805"/>
            <a:ext cx="628363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2022-08-11T12:55:54Z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