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8595" y="1689387"/>
            <a:ext cx="628363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7834" y="2251166"/>
            <a:ext cx="1209123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0363" y="3393767"/>
            <a:ext cx="1808925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7586" y="3393767"/>
            <a:ext cx="2094545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8991" y="3393767"/>
            <a:ext cx="894942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950200"/>
            <a:ext cx="11520000" cy="1081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521505" y="4017170"/>
            <a:ext cx="1199603" cy="27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301538" y="4017170"/>
            <a:ext cx="1209123" cy="28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8966992" y="4017170"/>
            <a:ext cx="609322" cy="28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8677" y="2803280"/>
            <a:ext cx="486505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3345970"/>
            <a:ext cx="6645421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845" y="2823845"/>
            <a:ext cx="54991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4695" y="3357245"/>
            <a:ext cx="55943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3205" y="3910965"/>
            <a:ext cx="53022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32900" y="3989705"/>
            <a:ext cx="54356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5567" y="4797274"/>
            <a:ext cx="8435305" cy="9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2252189"/>
            <a:ext cx="5445818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2795399"/>
            <a:ext cx="2960925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5074" y="4434559"/>
            <a:ext cx="8225851" cy="29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387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39505"/>
            <a:ext cx="11520000" cy="148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987"/>
          <a:stretch>
            <a:fillRect/>
          </a:stretch>
        </p:blipFill>
        <p:spPr>
          <a:xfrm>
            <a:off x="720090" y="4309110"/>
            <a:ext cx="11520170" cy="1058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71"/>
          <a:stretch>
            <a:fillRect/>
          </a:stretch>
        </p:blipFill>
        <p:spPr>
          <a:xfrm>
            <a:off x="720090" y="1080000"/>
            <a:ext cx="11520170" cy="2682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8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4545" y="2453574"/>
            <a:ext cx="1513785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3035436"/>
            <a:ext cx="1504264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099" y="3035436"/>
            <a:ext cx="4712727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3626836"/>
            <a:ext cx="3408396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375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4512" y="1051024"/>
            <a:ext cx="266578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3723494"/>
            <a:ext cx="10463206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4257988"/>
            <a:ext cx="1351933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39505"/>
            <a:ext cx="11520000" cy="164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15074" y="5390136"/>
            <a:ext cx="6474049" cy="27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24595" y="5925950"/>
            <a:ext cx="9834842" cy="28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0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36809"/>
            <a:ext cx="10080000" cy="278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28528" y="1832525"/>
            <a:ext cx="504595" cy="4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4495" y="1832525"/>
            <a:ext cx="523636" cy="40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1813474"/>
            <a:ext cx="390347" cy="4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5173" y="1832525"/>
            <a:ext cx="428429" cy="4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4462" y="2851768"/>
            <a:ext cx="476033" cy="4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9950" y="2832717"/>
            <a:ext cx="504595" cy="46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7421" y="3861486"/>
            <a:ext cx="523636" cy="4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0033" y="3871012"/>
            <a:ext cx="428429" cy="4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75272" y="3899589"/>
            <a:ext cx="533157" cy="4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89322" y="3880538"/>
            <a:ext cx="514115" cy="4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64628" y="3880538"/>
            <a:ext cx="495074" cy="4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21553" y="3861486"/>
            <a:ext cx="523636" cy="4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53024" y="4890255"/>
            <a:ext cx="447471" cy="4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09289" y="4899781"/>
            <a:ext cx="533157" cy="4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1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156223"/>
            <a:ext cx="314181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1737428"/>
            <a:ext cx="238016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801" y="3547737"/>
            <a:ext cx="228495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0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9917" y="2938901"/>
            <a:ext cx="342743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9917" y="3549001"/>
            <a:ext cx="342743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49917" y="4149569"/>
            <a:ext cx="342743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917" y="4759670"/>
            <a:ext cx="342743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520000" cy="2844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3834" y="654090"/>
            <a:ext cx="218975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47915"/>
            <a:ext cx="11520000" cy="342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13223" y="3533721"/>
            <a:ext cx="266578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3223" y="1165806"/>
            <a:ext cx="266578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1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0892" y="1175390"/>
            <a:ext cx="266578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0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3504" y="2289826"/>
            <a:ext cx="9254082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3432969"/>
            <a:ext cx="6616859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4576112"/>
            <a:ext cx="5874247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3504" y="5719256"/>
            <a:ext cx="4865057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8</cp:revision>
  <dcterms:created xsi:type="dcterms:W3CDTF">2022-08-10T03:47:00Z</dcterms:created>
  <dcterms:modified xsi:type="dcterms:W3CDTF">2022-08-11T12:46:36Z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