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6" r:id="rId15"/>
    <p:sldId id="277" r:id="rId16"/>
    <p:sldId id="279" r:id="rId17"/>
    <p:sldId id="280" r:id="rId18"/>
    <p:sldId id="28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4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3195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4021955"/>
            <a:ext cx="11520000" cy="266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558596" y="4441512"/>
            <a:ext cx="6559735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12447" y="4975493"/>
            <a:ext cx="1685157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373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3187" y="2022382"/>
            <a:ext cx="902327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3878" y="2549440"/>
            <a:ext cx="902327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9393" y="3076499"/>
            <a:ext cx="911726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6025" y="3076499"/>
            <a:ext cx="1212502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137" y="3603558"/>
            <a:ext cx="3364928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62648" y="4121205"/>
            <a:ext cx="328973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2114" y="4648264"/>
            <a:ext cx="338372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08760" y="6229440"/>
            <a:ext cx="4229659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6297" y="1651981"/>
            <a:ext cx="952066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734935"/>
            <a:ext cx="11520000" cy="204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9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3004397"/>
            <a:ext cx="10368000" cy="9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3518840"/>
            <a:ext cx="495074" cy="95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520000" cy="251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2114075"/>
            <a:ext cx="2227834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6611" y="2647924"/>
            <a:ext cx="228495" cy="2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4595" y="1599292"/>
            <a:ext cx="10453685" cy="2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311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049917" y="4682345"/>
            <a:ext cx="295140" cy="26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088000" y="5721130"/>
            <a:ext cx="257057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049917" y="6216696"/>
            <a:ext cx="295140" cy="26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1165813"/>
            <a:ext cx="609322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4115" y="1671158"/>
            <a:ext cx="894942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2380" y="1671158"/>
            <a:ext cx="6607338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305" y="2186037"/>
            <a:ext cx="3960595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6429" y="3206262"/>
            <a:ext cx="4569917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77310"/>
            <a:ext cx="10080000" cy="2703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9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5983" y="1804647"/>
            <a:ext cx="533157" cy="48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1842786"/>
            <a:ext cx="409388" cy="4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1719" y="1814182"/>
            <a:ext cx="504595" cy="4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5768" y="1833252"/>
            <a:ext cx="456991" cy="4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4760" y="2843944"/>
            <a:ext cx="428429" cy="42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0247" y="2891618"/>
            <a:ext cx="485553" cy="33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8264" y="3826032"/>
            <a:ext cx="533157" cy="4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51834" y="3835567"/>
            <a:ext cx="495074" cy="42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55107" y="3845102"/>
            <a:ext cx="476033" cy="42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31074" y="3816498"/>
            <a:ext cx="495074" cy="48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89190" y="4865329"/>
            <a:ext cx="533157" cy="4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74677" y="4855795"/>
            <a:ext cx="533157" cy="438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34115" y="5885557"/>
            <a:ext cx="533157" cy="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19603" y="5856952"/>
            <a:ext cx="523636" cy="4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520000" cy="223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6363" y="1618766"/>
            <a:ext cx="218975" cy="219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232650"/>
            <a:ext cx="11520000" cy="346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100943" y="3346930"/>
            <a:ext cx="266578" cy="21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4347" y="1769124"/>
            <a:ext cx="228495" cy="22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802120"/>
            <a:ext cx="11520000" cy="2735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947173" y="2897435"/>
            <a:ext cx="209454" cy="2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0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2793" y="1203914"/>
            <a:ext cx="218975" cy="21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2309617"/>
            <a:ext cx="218975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2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3504" y="2290200"/>
            <a:ext cx="5598148" cy="28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3395580"/>
            <a:ext cx="4246214" cy="28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3504" y="4510488"/>
            <a:ext cx="5598148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3504" y="5615868"/>
            <a:ext cx="8225851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382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76066" y="1983834"/>
            <a:ext cx="1504264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5818" y="1983834"/>
            <a:ext cx="1504264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024" y="2536390"/>
            <a:ext cx="1228165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088946"/>
            <a:ext cx="923504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3088946"/>
            <a:ext cx="2094545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545" y="3641503"/>
            <a:ext cx="2123107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94181" y="3641503"/>
            <a:ext cx="1532826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649970"/>
            <a:ext cx="11520000" cy="1654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335141" y="4783857"/>
            <a:ext cx="618842" cy="26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0419835" y="4774294"/>
            <a:ext cx="628363" cy="28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936595" y="5328971"/>
            <a:ext cx="628363" cy="27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040331" y="5338534"/>
            <a:ext cx="637884" cy="26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2070215" y="5883648"/>
            <a:ext cx="618842" cy="27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1719" y="3285630"/>
            <a:ext cx="9987173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