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6" r:id="rId8"/>
    <p:sldId id="267" r:id="rId9"/>
    <p:sldId id="268" r:id="rId10"/>
    <p:sldId id="269" r:id="rId11"/>
    <p:sldId id="271" r:id="rId12"/>
    <p:sldId id="272" r:id="rId13"/>
    <p:sldId id="274" r:id="rId14"/>
    <p:sldId id="276" r:id="rId15"/>
    <p:sldId id="277" r:id="rId16"/>
    <p:sldId id="279" r:id="rId17"/>
    <p:sldId id="281" r:id="rId18"/>
    <p:sldId id="282" r:id="rId19"/>
  </p:sldIdLst>
  <p:sldSz cx="12192000" cy="6858000"/>
  <p:notesSz cx="6858000" cy="9144000"/>
  <p:custDataLst>
    <p:tags r:id="rId2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684" y="42"/>
      </p:cViewPr>
      <p:guideLst>
        <p:guide orient="horz" pos="2168"/>
        <p:guide pos="38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654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91239" y="3377304"/>
            <a:ext cx="5255404" cy="285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29388" y="3977844"/>
            <a:ext cx="10996363" cy="285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48429" y="4549787"/>
            <a:ext cx="10653619" cy="285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936490"/>
            <a:ext cx="11520000" cy="33614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222615" y="2317115"/>
            <a:ext cx="298450" cy="286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460297" y="3069540"/>
            <a:ext cx="276099" cy="228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79867" y="3812299"/>
            <a:ext cx="199933" cy="266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5447665" y="2348865"/>
            <a:ext cx="184785" cy="286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pic>
        <p:nvPicPr>
          <p:cNvPr id="8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035" y="4222615"/>
            <a:ext cx="11520000" cy="23285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290695"/>
            <a:ext cx="11520000" cy="24335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09950" y="1722198"/>
            <a:ext cx="218975" cy="2099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2730365"/>
            <a:ext cx="11520000" cy="38604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1215074" y="3950450"/>
            <a:ext cx="10463206" cy="2859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1072264" y="4512833"/>
            <a:ext cx="10606016" cy="2859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4"/>
          <p:cNvSpPr/>
          <p:nvPr/>
        </p:nvSpPr>
        <p:spPr bwMode="white">
          <a:xfrm>
            <a:off x="1072264" y="5075216"/>
            <a:ext cx="7207140" cy="2859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5"/>
          <p:cNvSpPr/>
          <p:nvPr/>
        </p:nvSpPr>
        <p:spPr bwMode="white">
          <a:xfrm>
            <a:off x="5794512" y="5637599"/>
            <a:ext cx="628363" cy="2859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6"/>
          <p:cNvSpPr/>
          <p:nvPr/>
        </p:nvSpPr>
        <p:spPr bwMode="white">
          <a:xfrm>
            <a:off x="7889057" y="5637599"/>
            <a:ext cx="637884" cy="276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7"/>
          <p:cNvSpPr/>
          <p:nvPr/>
        </p:nvSpPr>
        <p:spPr bwMode="white">
          <a:xfrm>
            <a:off x="3119206" y="6199982"/>
            <a:ext cx="2827636" cy="276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721225"/>
            <a:ext cx="11520000" cy="39917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2889"/>
          <a:stretch>
            <a:fillRect/>
          </a:stretch>
        </p:blipFill>
        <p:spPr>
          <a:xfrm>
            <a:off x="1126490" y="4723130"/>
            <a:ext cx="11520170" cy="18619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1690"/>
          <a:stretch>
            <a:fillRect/>
          </a:stretch>
        </p:blipFill>
        <p:spPr>
          <a:xfrm>
            <a:off x="720090" y="1080000"/>
            <a:ext cx="11520170" cy="19093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3017385"/>
            <a:ext cx="11520000" cy="24729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015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204231" y="1213572"/>
            <a:ext cx="618842" cy="276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37123" y="1213572"/>
            <a:ext cx="647404" cy="267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41388" y="1213572"/>
            <a:ext cx="628363" cy="276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33057" y="1719242"/>
            <a:ext cx="628363" cy="267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604099" y="2205829"/>
            <a:ext cx="1504264" cy="2862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154975" y="2205829"/>
            <a:ext cx="1523305" cy="276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62743" y="2711498"/>
            <a:ext cx="628363" cy="267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241652" y="2701957"/>
            <a:ext cx="1323371" cy="2862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357884" y="3198085"/>
            <a:ext cx="2684826" cy="2862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003305" y="3198085"/>
            <a:ext cx="2332561" cy="2862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328330" y="3722836"/>
            <a:ext cx="266578" cy="2194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4" name="img_16777215" descr="2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4595995"/>
            <a:ext cx="11520000" cy="15537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Rectangle 2"/>
          <p:cNvSpPr/>
          <p:nvPr/>
        </p:nvSpPr>
        <p:spPr bwMode="white">
          <a:xfrm>
            <a:off x="1072264" y="5711298"/>
            <a:ext cx="4131966" cy="2764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3"/>
          <p:cNvSpPr/>
          <p:nvPr/>
        </p:nvSpPr>
        <p:spPr bwMode="white">
          <a:xfrm>
            <a:off x="1234115" y="5206075"/>
            <a:ext cx="10434644" cy="285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bldLvl="0" animBg="1"/>
      <p:bldP spid="16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4224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6000" y="2095716"/>
            <a:ext cx="10080000" cy="2666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079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375933" y="1748053"/>
            <a:ext cx="514115" cy="458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70942" y="1767140"/>
            <a:ext cx="514115" cy="4199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298115" y="1767140"/>
            <a:ext cx="476033" cy="439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964561" y="1776683"/>
            <a:ext cx="533157" cy="4199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375603" y="2759676"/>
            <a:ext cx="171371" cy="572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262677" y="2692871"/>
            <a:ext cx="476033" cy="4485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929123" y="2673783"/>
            <a:ext cx="456991" cy="458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128066" y="2816938"/>
            <a:ext cx="399867" cy="2290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775471" y="2683327"/>
            <a:ext cx="523636" cy="439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146446" y="2673783"/>
            <a:ext cx="514115" cy="439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786314" y="3589970"/>
            <a:ext cx="523636" cy="477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4547305" y="3599514"/>
            <a:ext cx="523636" cy="4676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5261355" y="3647232"/>
            <a:ext cx="485553" cy="3340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9840793" y="3589970"/>
            <a:ext cx="552198" cy="458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10564363" y="3609058"/>
            <a:ext cx="476033" cy="458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869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537123" y="1652181"/>
            <a:ext cx="228495" cy="2193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32264" y="3206609"/>
            <a:ext cx="218975" cy="2097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434205"/>
            <a:ext cx="11520000" cy="30506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527933" y="548606"/>
            <a:ext cx="218975" cy="2192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3519670"/>
            <a:ext cx="11520000" cy="15100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8603107" y="3682141"/>
            <a:ext cx="218975" cy="210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pic>
        <p:nvPicPr>
          <p:cNvPr id="6" name="img_1677721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5170035"/>
            <a:ext cx="11520000" cy="15450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6099173" y="5265408"/>
            <a:ext cx="228495" cy="2193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799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1554512" y="2222580"/>
            <a:ext cx="209454" cy="2094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544991" y="2736741"/>
            <a:ext cx="228495" cy="2189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525950" y="3774584"/>
            <a:ext cx="257057" cy="2094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554512" y="4288746"/>
            <a:ext cx="218975" cy="2189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1544991" y="4812428"/>
            <a:ext cx="238016" cy="2094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044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24462" y="2157242"/>
            <a:ext cx="3113256" cy="2859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24462" y="3196353"/>
            <a:ext cx="8958942" cy="2859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33983" y="4235463"/>
            <a:ext cx="5588628" cy="2859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09884" y="5265041"/>
            <a:ext cx="7197619" cy="2859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765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1487867" y="2232507"/>
            <a:ext cx="295140" cy="266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487867" y="2756375"/>
            <a:ext cx="295140" cy="266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525950" y="3289767"/>
            <a:ext cx="257057" cy="2000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487867" y="4308927"/>
            <a:ext cx="295140" cy="266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894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269884" y="1662603"/>
            <a:ext cx="1466181" cy="276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126413" y="1662603"/>
            <a:ext cx="1466181" cy="276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13818" y="2178350"/>
            <a:ext cx="1209123" cy="286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622809" y="2178350"/>
            <a:ext cx="1789884" cy="276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938644" y="3219395"/>
            <a:ext cx="1209123" cy="276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842776" y="3219395"/>
            <a:ext cx="1190082" cy="276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1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670" y="4145145"/>
            <a:ext cx="11520000" cy="11204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2"/>
          <p:cNvSpPr/>
          <p:nvPr/>
        </p:nvSpPr>
        <p:spPr bwMode="white">
          <a:xfrm>
            <a:off x="2498645" y="4786791"/>
            <a:ext cx="1218644" cy="277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3"/>
          <p:cNvSpPr/>
          <p:nvPr/>
        </p:nvSpPr>
        <p:spPr bwMode="white">
          <a:xfrm>
            <a:off x="4402777" y="4786791"/>
            <a:ext cx="1218644" cy="277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bldLvl="0" animBg="1"/>
      <p:bldP spid="13" grpId="0" bldLvl="0" animBg="1"/>
    </p:bldLst>
  </p:timing>
</p:sld>
</file>

<file path=ppt/tags/tag1.xml><?xml version="1.0" encoding="utf-8"?>
<p:tagLst xmlns:p="http://schemas.openxmlformats.org/presentationml/2006/main">
  <p:tag name="COMMONDATA" val="eyJoZGlkIjoiNTllYThlNGVmZDdlZTAxYTFhOTExZDA1ZjU4Y2I4ZTg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liangyuan</cp:lastModifiedBy>
  <cp:revision>7</cp:revision>
  <dcterms:created xsi:type="dcterms:W3CDTF">2022-08-10T03:47:00Z</dcterms:created>
  <dcterms:modified xsi:type="dcterms:W3CDTF">2022-08-11T13:01:26Z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D9CC1697A4D049B9AA338E8D3C94516A</vt:lpwstr>
  </property>
</Properties>
</file>