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5" r:id="rId8"/>
    <p:sldId id="267" r:id="rId9"/>
    <p:sldId id="268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80" r:id="rId18"/>
    <p:sldId id="28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93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1719" y="3520304"/>
            <a:ext cx="10796429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4111315"/>
            <a:ext cx="10434644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447915"/>
            <a:ext cx="11520000" cy="299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348480" y="4164039"/>
            <a:ext cx="476033" cy="2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662662" y="4746488"/>
            <a:ext cx="752132" cy="28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358001" y="5338484"/>
            <a:ext cx="1494743" cy="27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720777" y="5940029"/>
            <a:ext cx="618842" cy="2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053670" y="5940029"/>
            <a:ext cx="599801" cy="2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367521" y="5940029"/>
            <a:ext cx="599801" cy="2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0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746494"/>
            <a:ext cx="10282314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2355861"/>
            <a:ext cx="218975" cy="21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4595" y="5288439"/>
            <a:ext cx="3979636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887"/>
          <a:stretch>
            <a:fillRect/>
          </a:stretch>
        </p:blipFill>
        <p:spPr>
          <a:xfrm>
            <a:off x="1150620" y="4883150"/>
            <a:ext cx="11520170" cy="161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339"/>
          <a:stretch>
            <a:fillRect/>
          </a:stretch>
        </p:blipFill>
        <p:spPr>
          <a:xfrm>
            <a:off x="720090" y="1080000"/>
            <a:ext cx="11520170" cy="257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178"/>
          <a:stretch>
            <a:fillRect/>
          </a:stretch>
        </p:blipFill>
        <p:spPr>
          <a:xfrm>
            <a:off x="720090" y="3663315"/>
            <a:ext cx="11520170" cy="110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8120" y="400558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456045" y="393319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584065" y="445389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960235" y="443738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552305" y="393319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55370" y="4437380"/>
            <a:ext cx="20320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80"/>
          <a:stretch>
            <a:fillRect/>
          </a:stretch>
        </p:blipFill>
        <p:spPr>
          <a:xfrm>
            <a:off x="720090" y="1142500"/>
            <a:ext cx="11520170" cy="261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6148" y="1180187"/>
            <a:ext cx="1209123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5933" y="1713798"/>
            <a:ext cx="637884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2760" y="2266466"/>
            <a:ext cx="561719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2275995"/>
            <a:ext cx="628363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7752" y="3343216"/>
            <a:ext cx="913983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34935"/>
            <a:ext cx="11520000" cy="272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004297" y="3859116"/>
            <a:ext cx="923504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337190" y="3859116"/>
            <a:ext cx="913983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651041" y="3859116"/>
            <a:ext cx="913983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643504" y="4403602"/>
            <a:ext cx="1799404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137917" y="4403602"/>
            <a:ext cx="1799404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6622809" y="4403602"/>
            <a:ext cx="2085024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3404826" y="4948088"/>
            <a:ext cx="628363" cy="27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2243305" y="6027508"/>
            <a:ext cx="2818115" cy="27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6641851" y="6017956"/>
            <a:ext cx="1780363" cy="28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5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57599"/>
            <a:ext cx="10080000" cy="2742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14016" y="1757702"/>
            <a:ext cx="418909" cy="45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0462" y="1776792"/>
            <a:ext cx="533157" cy="41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1757702"/>
            <a:ext cx="447471" cy="44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69355" y="1748157"/>
            <a:ext cx="495074" cy="48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0165" y="2731302"/>
            <a:ext cx="409388" cy="45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5652" y="2731302"/>
            <a:ext cx="409388" cy="45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0198" y="2731302"/>
            <a:ext cx="533157" cy="44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75206" y="2712212"/>
            <a:ext cx="514115" cy="47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90049" y="3695358"/>
            <a:ext cx="447471" cy="44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75537" y="3714448"/>
            <a:ext cx="485553" cy="41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89123" y="3714448"/>
            <a:ext cx="542677" cy="39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84132" y="3723993"/>
            <a:ext cx="523636" cy="39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2127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27404" y="1494301"/>
            <a:ext cx="218975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017385"/>
            <a:ext cx="11520000" cy="375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24844" y="3131919"/>
            <a:ext cx="238016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4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93586" y="1194507"/>
            <a:ext cx="228495" cy="21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2545" y="2807161"/>
            <a:ext cx="228495" cy="21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2757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17157" y="835721"/>
            <a:ext cx="228495" cy="21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47915"/>
            <a:ext cx="11520000" cy="331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717685" y="3571851"/>
            <a:ext cx="218975" cy="2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4528" y="1727428"/>
            <a:ext cx="333223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0909" y="1727428"/>
            <a:ext cx="342743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8132" y="1841681"/>
            <a:ext cx="342743" cy="3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4033" y="1736950"/>
            <a:ext cx="323702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22016" y="1736950"/>
            <a:ext cx="333223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97917" y="1727428"/>
            <a:ext cx="333223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34049" y="2289168"/>
            <a:ext cx="323702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00429" y="2289168"/>
            <a:ext cx="333223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37454" y="2289168"/>
            <a:ext cx="295140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3834" y="2298689"/>
            <a:ext cx="314181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31735" y="2289168"/>
            <a:ext cx="333223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17157" y="2289168"/>
            <a:ext cx="323702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60760" y="2831866"/>
            <a:ext cx="1199603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89917" y="3393606"/>
            <a:ext cx="1228165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964892" y="3393606"/>
            <a:ext cx="1218644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277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462" y="1709381"/>
            <a:ext cx="6474049" cy="28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2817293"/>
            <a:ext cx="1647074" cy="28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355205"/>
            <a:ext cx="11520000" cy="336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641455" y="4545523"/>
            <a:ext cx="1789884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440529" y="4545523"/>
            <a:ext cx="1827966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87207" y="4555045"/>
            <a:ext cx="2456330" cy="27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070215" y="5107353"/>
            <a:ext cx="2665785" cy="27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632265" y="6211968"/>
            <a:ext cx="7654611" cy="27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9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45652" y="1681024"/>
            <a:ext cx="2123107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5834" y="2234348"/>
            <a:ext cx="2085024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2777355"/>
            <a:ext cx="11520000" cy="3370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75074" y="2834639"/>
            <a:ext cx="2085024" cy="27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9086942" y="2834639"/>
            <a:ext cx="2094545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917884" y="4008962"/>
            <a:ext cx="4141487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669686" y="5192833"/>
            <a:ext cx="2970446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088926" y="5784768"/>
            <a:ext cx="1199603" cy="27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