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1675" y="1976400"/>
            <a:ext cx="5200650" cy="14954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770" y="3848400"/>
            <a:ext cx="4695825" cy="1057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37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93177" y="1213624"/>
            <a:ext cx="228621" cy="219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78954" y="2731222"/>
            <a:ext cx="228621" cy="219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49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26496" y="1709972"/>
            <a:ext cx="219095" cy="209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88745" y="2674020"/>
            <a:ext cx="228621" cy="209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87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16705" y="2693147"/>
            <a:ext cx="219095" cy="209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01953" y="3151319"/>
            <a:ext cx="609658" cy="267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65128" y="3151319"/>
            <a:ext cx="885909" cy="267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01953" y="3638127"/>
            <a:ext cx="600132" cy="267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07091" y="3638127"/>
            <a:ext cx="600132" cy="267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64735"/>
            <a:ext cx="8640000" cy="1402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74346" y="1885572"/>
            <a:ext cx="323880" cy="267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045" y="2304280"/>
            <a:ext cx="8640000" cy="4262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3595758" y="2905052"/>
            <a:ext cx="209570" cy="209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33" r="5237"/>
          <a:stretch>
            <a:fillRect/>
          </a:stretch>
        </p:blipFill>
        <p:spPr>
          <a:xfrm>
            <a:off x="304165" y="506095"/>
            <a:ext cx="2880000" cy="60109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92" r="5138"/>
          <a:stretch>
            <a:fillRect/>
          </a:stretch>
        </p:blipFill>
        <p:spPr>
          <a:xfrm>
            <a:off x="384175" y="1080135"/>
            <a:ext cx="2880000" cy="38817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59" r="5025"/>
          <a:stretch>
            <a:fillRect/>
          </a:stretch>
        </p:blipFill>
        <p:spPr>
          <a:xfrm>
            <a:off x="375920" y="1080135"/>
            <a:ext cx="2880000" cy="4156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6</cp:revision>
  <dcterms:created xsi:type="dcterms:W3CDTF">2022-08-10T03:47:00Z</dcterms:created>
  <dcterms:modified xsi:type="dcterms:W3CDTF">2022-08-12T03:21:05Z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  <property fmtid="{D5CDD505-2E9C-101B-9397-08002B2CF9AE}" pid="3" name="ICV">
    <vt:lpwstr>6DE9D705858049319277853C741A48FC</vt:lpwstr>
  </property>
</Properties>
</file>