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5" r:id="rId4"/>
    <p:sldId id="266" r:id="rId5"/>
    <p:sldId id="268" r:id="rId6"/>
    <p:sldId id="270" r:id="rId7"/>
    <p:sldId id="272" r:id="rId8"/>
    <p:sldId id="273" r:id="rId9"/>
    <p:sldId id="274" r:id="rId10"/>
    <p:sldId id="275" r:id="rId11"/>
    <p:sldId id="276" r:id="rId12"/>
    <p:sldId id="277" r:id="rId13"/>
    <p:sldId id="279" r:id="rId14"/>
    <p:sldId id="280" r:id="rId15"/>
    <p:sldId id="281" r:id="rId16"/>
    <p:sldId id="282" r:id="rId17"/>
    <p:sldId id="283" r:id="rId18"/>
    <p:sldId id="286" r:id="rId19"/>
    <p:sldId id="287" r:id="rId20"/>
    <p:sldId id="288" r:id="rId21"/>
    <p:sldId id="284" r:id="rId22"/>
  </p:sldIdLst>
  <p:sldSz cx="9144000" cy="6858000" type="screen4x3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239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925" y="4002310"/>
            <a:ext cx="1095479" cy="391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9450" y="3314707"/>
            <a:ext cx="7277794" cy="401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9020" y="2627105"/>
            <a:ext cx="7068224" cy="401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954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000" y="3304405"/>
            <a:ext cx="8640000" cy="26807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63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894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139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777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35581" y="3233192"/>
            <a:ext cx="1695611" cy="390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8546" y="4605138"/>
            <a:ext cx="6725292" cy="400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84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925" y="3949239"/>
            <a:ext cx="5820330" cy="400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925" y="4635569"/>
            <a:ext cx="6391885" cy="400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9925" y="3272442"/>
            <a:ext cx="7287320" cy="400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9020" y="2586112"/>
            <a:ext cx="7077750" cy="400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50773" y="3949239"/>
            <a:ext cx="1285997" cy="400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09" r="6529"/>
          <a:stretch>
            <a:fillRect/>
          </a:stretch>
        </p:blipFill>
        <p:spPr>
          <a:xfrm>
            <a:off x="456565" y="147320"/>
            <a:ext cx="2880000" cy="3822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0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61" r="8814"/>
          <a:stretch>
            <a:fillRect/>
          </a:stretch>
        </p:blipFill>
        <p:spPr>
          <a:xfrm>
            <a:off x="456565" y="4022090"/>
            <a:ext cx="2880000" cy="26793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68" r="5520"/>
          <a:stretch>
            <a:fillRect/>
          </a:stretch>
        </p:blipFill>
        <p:spPr>
          <a:xfrm>
            <a:off x="448310" y="1080135"/>
            <a:ext cx="2880000" cy="3878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61" r="6628"/>
          <a:stretch>
            <a:fillRect/>
          </a:stretch>
        </p:blipFill>
        <p:spPr>
          <a:xfrm>
            <a:off x="528320" y="649605"/>
            <a:ext cx="3240000" cy="2459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925" r="5760" b="9514"/>
          <a:stretch>
            <a:fillRect/>
          </a:stretch>
        </p:blipFill>
        <p:spPr>
          <a:xfrm>
            <a:off x="843280" y="3232785"/>
            <a:ext cx="2952000" cy="3267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0250" y="1976400"/>
            <a:ext cx="5143500" cy="1400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620" y="3848400"/>
            <a:ext cx="4810125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08245"/>
            <a:ext cx="8640000" cy="2518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255206" y="2076812"/>
            <a:ext cx="209570" cy="209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591425"/>
            <a:ext cx="8640000" cy="2997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/>
          <p:cNvSpPr/>
          <p:nvPr/>
        </p:nvSpPr>
        <p:spPr bwMode="white">
          <a:xfrm>
            <a:off x="4826540" y="4202302"/>
            <a:ext cx="609658" cy="276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1006650" y="4698640"/>
            <a:ext cx="609658" cy="267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4302615" y="4698640"/>
            <a:ext cx="609658" cy="267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1511523" y="5204524"/>
            <a:ext cx="295303" cy="257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7"/>
          <p:cNvSpPr/>
          <p:nvPr/>
        </p:nvSpPr>
        <p:spPr bwMode="white">
          <a:xfrm>
            <a:off x="7693839" y="5194979"/>
            <a:ext cx="600132" cy="267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8"/>
          <p:cNvSpPr/>
          <p:nvPr/>
        </p:nvSpPr>
        <p:spPr bwMode="white">
          <a:xfrm>
            <a:off x="3454809" y="5681772"/>
            <a:ext cx="609658" cy="276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9"/>
          <p:cNvSpPr/>
          <p:nvPr/>
        </p:nvSpPr>
        <p:spPr bwMode="white">
          <a:xfrm>
            <a:off x="5922019" y="5691317"/>
            <a:ext cx="609658" cy="267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5747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59020" y="1728990"/>
            <a:ext cx="590606" cy="267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69164" y="1728990"/>
            <a:ext cx="600132" cy="267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07885" y="1728990"/>
            <a:ext cx="600132" cy="267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59109" y="2225278"/>
            <a:ext cx="333406" cy="267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54941" y="2225278"/>
            <a:ext cx="609658" cy="267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17499" y="2225278"/>
            <a:ext cx="333406" cy="257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730365"/>
            <a:ext cx="8640000" cy="3005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3"/>
          <p:cNvSpPr/>
          <p:nvPr/>
        </p:nvSpPr>
        <p:spPr bwMode="white">
          <a:xfrm>
            <a:off x="8255867" y="4361968"/>
            <a:ext cx="209570" cy="209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8246341" y="4858128"/>
            <a:ext cx="219095" cy="209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8227289" y="5354288"/>
            <a:ext cx="257199" cy="209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140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55867" y="3731602"/>
            <a:ext cx="209570" cy="200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440" y="4124825"/>
            <a:ext cx="8640000" cy="18329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8261538" y="4745366"/>
            <a:ext cx="219095" cy="210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8242486" y="5728685"/>
            <a:ext cx="257199" cy="210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08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091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21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45195" y="1184952"/>
            <a:ext cx="4658169" cy="400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45724" y="2558878"/>
            <a:ext cx="866857" cy="391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59065" y="3245841"/>
            <a:ext cx="866857" cy="381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02835" y="3923262"/>
            <a:ext cx="857331" cy="400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0013" y="4610225"/>
            <a:ext cx="6191841" cy="400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36490"/>
            <a:ext cx="73567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58625" y="1626067"/>
            <a:ext cx="291997" cy="259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liangyuan</cp:lastModifiedBy>
  <cp:revision>6</cp:revision>
  <dcterms:created xsi:type="dcterms:W3CDTF">2022-08-10T03:47:00Z</dcterms:created>
  <dcterms:modified xsi:type="dcterms:W3CDTF">2022-08-12T02:42:30Z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2052-11.1.0.9914</vt:lpwstr>
  </property>
  <property fmtid="{D5CDD505-2E9C-101B-9397-08002B2CF9AE}" pid="3" name="ICV">
    <vt:lpwstr>6DE9D705858049319277853C741A48FC</vt:lpwstr>
  </property>
</Properties>
</file>