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2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4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976400"/>
            <a:ext cx="5181600" cy="1457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3848400"/>
            <a:ext cx="65341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3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2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21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85" y="2658610"/>
            <a:ext cx="8640000" cy="1541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