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2081332"/>
            <a:ext cx="447717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2008" y="2081332"/>
            <a:ext cx="447717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115" y="2081332"/>
            <a:ext cx="438191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1942" y="2090868"/>
            <a:ext cx="447717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2041" y="2834715"/>
            <a:ext cx="447717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2780" y="2844251"/>
            <a:ext cx="438191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1203" y="2825178"/>
            <a:ext cx="457243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31942" y="2844251"/>
            <a:ext cx="447717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02041" y="3578561"/>
            <a:ext cx="428665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92868" y="3588098"/>
            <a:ext cx="457243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41203" y="3578561"/>
            <a:ext cx="447717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31942" y="3588098"/>
            <a:ext cx="447717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02130" y="4341481"/>
            <a:ext cx="457243" cy="36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21534" y="4331944"/>
            <a:ext cx="438191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12449" y="4331944"/>
            <a:ext cx="466769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12714" y="4351017"/>
            <a:ext cx="447717" cy="36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721093" y="5075791"/>
            <a:ext cx="409614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292868" y="5075791"/>
            <a:ext cx="457243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131589" y="5094864"/>
            <a:ext cx="447717" cy="36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731942" y="5085328"/>
            <a:ext cx="428665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9528" y="1203975"/>
            <a:ext cx="457243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947831"/>
            <a:ext cx="1724189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3445080"/>
            <a:ext cx="2133803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4198472"/>
            <a:ext cx="1771819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0862" y="4198472"/>
            <a:ext cx="885909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4951865"/>
            <a:ext cx="857331" cy="381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2008" y="4951865"/>
            <a:ext cx="1724189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74434" y="4951865"/>
            <a:ext cx="1724189" cy="39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0432" y="2070849"/>
            <a:ext cx="895435" cy="4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2813986"/>
            <a:ext cx="885909" cy="4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3" name="Rectangle 3"/>
          <p:cNvSpPr/>
          <p:nvPr/>
        </p:nvSpPr>
        <p:spPr bwMode="white">
          <a:xfrm>
            <a:off x="6157595" y="3042285"/>
            <a:ext cx="775335" cy="141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3"/>
          <p:cNvSpPr/>
          <p:nvPr/>
        </p:nvSpPr>
        <p:spPr bwMode="white">
          <a:xfrm>
            <a:off x="4919980" y="1641475"/>
            <a:ext cx="775335" cy="431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3"/>
          <p:cNvSpPr/>
          <p:nvPr/>
        </p:nvSpPr>
        <p:spPr bwMode="white">
          <a:xfrm>
            <a:off x="3819525" y="1641475"/>
            <a:ext cx="775335" cy="440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3"/>
          <p:cNvSpPr/>
          <p:nvPr/>
        </p:nvSpPr>
        <p:spPr bwMode="white">
          <a:xfrm>
            <a:off x="2763520" y="1641475"/>
            <a:ext cx="775335" cy="431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3"/>
          <p:cNvSpPr/>
          <p:nvPr/>
        </p:nvSpPr>
        <p:spPr bwMode="white">
          <a:xfrm>
            <a:off x="1637030" y="1641475"/>
            <a:ext cx="775335" cy="431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3"/>
          <p:cNvSpPr/>
          <p:nvPr/>
        </p:nvSpPr>
        <p:spPr bwMode="white">
          <a:xfrm>
            <a:off x="520065" y="4391660"/>
            <a:ext cx="775335" cy="165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45" y="3848400"/>
            <a:ext cx="39528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3433394"/>
            <a:ext cx="390562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4881636"/>
            <a:ext cx="390562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2653265"/>
            <a:ext cx="390562" cy="381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069" y="4855837"/>
            <a:ext cx="333406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7951" y="2014625"/>
            <a:ext cx="438191" cy="371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1995551"/>
            <a:ext cx="447717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7477" y="2720363"/>
            <a:ext cx="409614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2720363"/>
            <a:ext cx="438191" cy="38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3445175"/>
            <a:ext cx="447717" cy="4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8017" y="3454712"/>
            <a:ext cx="447717" cy="38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59285" y="4169987"/>
            <a:ext cx="438191" cy="38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31545" y="4169987"/>
            <a:ext cx="457243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1928130"/>
            <a:ext cx="447717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0818" y="2652375"/>
            <a:ext cx="457243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3376621"/>
            <a:ext cx="457243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9991" y="4100867"/>
            <a:ext cx="447717" cy="39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039" y="3112258"/>
            <a:ext cx="190518" cy="1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3140881"/>
            <a:ext cx="123836" cy="1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4094993"/>
            <a:ext cx="180992" cy="1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459" y="4123617"/>
            <a:ext cx="123836" cy="1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1633" y="5077728"/>
            <a:ext cx="209570" cy="1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1680981"/>
            <a:ext cx="123836" cy="1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4180" y="1652363"/>
            <a:ext cx="190518" cy="13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2634920"/>
            <a:ext cx="190518" cy="1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3607937"/>
            <a:ext cx="209570" cy="15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93710"/>
            <a:ext cx="8640000" cy="2001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778910" y="4665454"/>
            <a:ext cx="133362" cy="1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027025" y="4627338"/>
            <a:ext cx="180992" cy="1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444842" y="5627892"/>
            <a:ext cx="190518" cy="1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035669" y="5627892"/>
            <a:ext cx="180992" cy="1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445724" y="5618363"/>
            <a:ext cx="209570" cy="1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3045" y="1624336"/>
            <a:ext cx="123836" cy="1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5988" y="1595687"/>
            <a:ext cx="180992" cy="1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368" y="2588862"/>
            <a:ext cx="180992" cy="1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2627061"/>
            <a:ext cx="123836" cy="105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1788" y="3572487"/>
            <a:ext cx="200044" cy="152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2022-08-12T01:59:23Z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