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4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6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5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976400"/>
            <a:ext cx="5162550" cy="1447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848400"/>
            <a:ext cx="64770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8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76160"/>
            <a:ext cx="8640000" cy="2812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4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2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5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19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30" y="2443345"/>
            <a:ext cx="8640000" cy="2617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67478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2022-08-12T02:02:52Z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