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1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03" r="4965"/>
          <a:stretch>
            <a:fillRect/>
          </a:stretch>
        </p:blipFill>
        <p:spPr>
          <a:xfrm>
            <a:off x="384175" y="1080135"/>
            <a:ext cx="3600000" cy="52813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90" r="6873" b="8775"/>
          <a:stretch>
            <a:fillRect/>
          </a:stretch>
        </p:blipFill>
        <p:spPr>
          <a:xfrm>
            <a:off x="456565" y="1080135"/>
            <a:ext cx="3600000" cy="37978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0725" y="1976400"/>
            <a:ext cx="5162550" cy="14478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950" y="3848400"/>
            <a:ext cx="4610100" cy="9429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915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531457" y="1185008"/>
            <a:ext cx="228621" cy="210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941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455029" y="1699566"/>
            <a:ext cx="257199" cy="209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45636" y="3624987"/>
            <a:ext cx="209570" cy="209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17058" y="4597229"/>
            <a:ext cx="257199" cy="209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915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97565" y="1700507"/>
            <a:ext cx="609658" cy="257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36066" y="1700507"/>
            <a:ext cx="609658" cy="267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07885" y="2177820"/>
            <a:ext cx="600132" cy="276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63982" y="2655133"/>
            <a:ext cx="609658" cy="276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45062" y="3141992"/>
            <a:ext cx="590606" cy="276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93177" y="3141992"/>
            <a:ext cx="609658" cy="276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78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59065" y="2166885"/>
            <a:ext cx="3715104" cy="276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59065" y="3129828"/>
            <a:ext cx="4000882" cy="276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983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78337" y="1699547"/>
            <a:ext cx="619184" cy="276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74257" y="1699547"/>
            <a:ext cx="2648202" cy="276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54809" y="2662228"/>
            <a:ext cx="619184" cy="266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79660" y="2662228"/>
            <a:ext cx="714443" cy="266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16176" y="3138802"/>
            <a:ext cx="3448379" cy="276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92648" y="3634440"/>
            <a:ext cx="590606" cy="266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988260" y="3624909"/>
            <a:ext cx="1190738" cy="276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588833" y="3624909"/>
            <a:ext cx="609658" cy="276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292427" y="4101483"/>
            <a:ext cx="619184" cy="276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522372" y="4101483"/>
            <a:ext cx="1162160" cy="276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587730" y="4587590"/>
            <a:ext cx="1457464" cy="266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20" r="6488"/>
          <a:stretch>
            <a:fillRect/>
          </a:stretch>
        </p:blipFill>
        <p:spPr>
          <a:xfrm>
            <a:off x="384175" y="1080135"/>
            <a:ext cx="3600000" cy="51086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66" r="6245"/>
          <a:stretch>
            <a:fillRect/>
          </a:stretch>
        </p:blipFill>
        <p:spPr>
          <a:xfrm>
            <a:off x="393065" y="721360"/>
            <a:ext cx="3600000" cy="58583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liangyuan</cp:lastModifiedBy>
  <cp:revision>6</cp:revision>
  <dcterms:created xsi:type="dcterms:W3CDTF">2022-08-10T03:47:00Z</dcterms:created>
  <dcterms:modified xsi:type="dcterms:W3CDTF">2022-08-12T01:53:35Z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2052-11.1.0.9914</vt:lpwstr>
  </property>
  <property fmtid="{D5CDD505-2E9C-101B-9397-08002B2CF9AE}" pid="3" name="ICV">
    <vt:lpwstr>6DE9D705858049319277853C741A48FC</vt:lpwstr>
  </property>
</Properties>
</file>