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5" r:id="rId5"/>
    <p:sldId id="266" r:id="rId6"/>
    <p:sldId id="268" r:id="rId7"/>
    <p:sldId id="269" r:id="rId8"/>
    <p:sldId id="272" r:id="rId9"/>
    <p:sldId id="273" r:id="rId10"/>
    <p:sldId id="274" r:id="rId11"/>
    <p:sldId id="275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35701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" y="3848400"/>
            <a:ext cx="801052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2394" y="1709346"/>
            <a:ext cx="314355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404" y="2186124"/>
            <a:ext cx="333406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4202" y="2662902"/>
            <a:ext cx="619184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52" y="2662902"/>
            <a:ext cx="609658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7609" y="3149215"/>
            <a:ext cx="609658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7797" y="3683207"/>
            <a:ext cx="257199" cy="209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30972" y="1709665"/>
            <a:ext cx="21909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2682786"/>
            <a:ext cx="209570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295" y="3537450"/>
            <a:ext cx="8640000" cy="1962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014889" y="3671460"/>
            <a:ext cx="257199" cy="21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014889" y="4638247"/>
            <a:ext cx="257199" cy="21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9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21755" y="1708978"/>
            <a:ext cx="2714884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6143" y="2195007"/>
            <a:ext cx="2991135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2671506"/>
            <a:ext cx="2581521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8579" y="2671506"/>
            <a:ext cx="1171686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717" y="3157535"/>
            <a:ext cx="1447938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6286" y="3157535"/>
            <a:ext cx="2648202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3993" y="3634035"/>
            <a:ext cx="2657728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9329" y="4110534"/>
            <a:ext cx="2286218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9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721" y="2662153"/>
            <a:ext cx="609658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3750" y="2652622"/>
            <a:ext cx="1600352" cy="27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176" y="3138705"/>
            <a:ext cx="3857993" cy="27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6959" y="4101340"/>
            <a:ext cx="314355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4101340"/>
            <a:ext cx="314355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2835" y="4110871"/>
            <a:ext cx="314355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84092" y="4110871"/>
            <a:ext cx="304829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89186" y="4101340"/>
            <a:ext cx="333406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54456" y="4577892"/>
            <a:ext cx="333406" cy="27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6705" y="4577892"/>
            <a:ext cx="609658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12317" y="4577892"/>
            <a:ext cx="609658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460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3890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569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