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84" r:id="rId4"/>
    <p:sldId id="266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5" r:id="rId21"/>
    <p:sldId id="286" r:id="rId22"/>
    <p:sldId id="287" r:id="rId23"/>
    <p:sldId id="288" r:id="rId24"/>
    <p:sldId id="289" r:id="rId25"/>
    <p:sldId id="283" r:id="rId26"/>
  </p:sldIdLst>
  <p:sldSz cx="9144000" cy="6858000" type="screen4x3"/>
  <p:notesSz cx="6858000" cy="9144000"/>
  <p:custDataLst>
    <p:tags r:id="rId3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48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tags" Target="tags/tag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36490"/>
            <a:ext cx="861490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7901" y="3255697"/>
            <a:ext cx="4863097" cy="399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7901" y="2523816"/>
            <a:ext cx="6610773" cy="399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7901" y="1782430"/>
            <a:ext cx="7266152" cy="399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832143" y="4757480"/>
            <a:ext cx="275448" cy="3041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76043" y="3987579"/>
            <a:ext cx="5110052" cy="399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810462" y="1050549"/>
            <a:ext cx="2203591" cy="399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67636" y="2523816"/>
            <a:ext cx="446417" cy="3801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071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74478" y="1309000"/>
            <a:ext cx="1743241" cy="400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11347" y="2053253"/>
            <a:ext cx="885909" cy="3816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483386" y="2043711"/>
            <a:ext cx="3905622" cy="4007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197389" y="2797505"/>
            <a:ext cx="447717" cy="391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21578" y="2787964"/>
            <a:ext cx="438191" cy="3912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442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53385" y="1080000"/>
            <a:ext cx="803707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4968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079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5874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722196" y="1280283"/>
            <a:ext cx="152414" cy="762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45944" y="1375656"/>
            <a:ext cx="904961" cy="2956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92957" y="2033730"/>
            <a:ext cx="676339" cy="333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30487" y="3578773"/>
            <a:ext cx="533450" cy="3051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362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12229" y="1994791"/>
            <a:ext cx="3324542" cy="390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9925" y="2757118"/>
            <a:ext cx="1285997" cy="400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11744" y="4272242"/>
            <a:ext cx="2190959" cy="400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97256" y="5034568"/>
            <a:ext cx="2210011" cy="400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55426" y="5034568"/>
            <a:ext cx="1771819" cy="4002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30399" y="5796895"/>
            <a:ext cx="1724189" cy="3906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3969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9495" y="1979437"/>
            <a:ext cx="6525248" cy="3923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3600000" cy="52792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90725" y="1976400"/>
            <a:ext cx="5162550" cy="14478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88" y="3848400"/>
            <a:ext cx="5000625" cy="8191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3600000" cy="2864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3600000" cy="36221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3600000" cy="38709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3600000" cy="37769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67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255260" y="2131060"/>
            <a:ext cx="209550" cy="320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021955"/>
            <a:ext cx="8640000" cy="1490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3"/>
          <p:cNvSpPr/>
          <p:nvPr/>
        </p:nvSpPr>
        <p:spPr bwMode="white">
          <a:xfrm>
            <a:off x="939969" y="4633574"/>
            <a:ext cx="333406" cy="267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4"/>
          <p:cNvSpPr/>
          <p:nvPr/>
        </p:nvSpPr>
        <p:spPr bwMode="white">
          <a:xfrm>
            <a:off x="2930884" y="4633574"/>
            <a:ext cx="314355" cy="267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5"/>
          <p:cNvSpPr/>
          <p:nvPr/>
        </p:nvSpPr>
        <p:spPr bwMode="white">
          <a:xfrm>
            <a:off x="5464776" y="4633574"/>
            <a:ext cx="323880" cy="267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6"/>
          <p:cNvSpPr/>
          <p:nvPr/>
        </p:nvSpPr>
        <p:spPr bwMode="white">
          <a:xfrm>
            <a:off x="7731942" y="4633574"/>
            <a:ext cx="323880" cy="267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7"/>
          <p:cNvSpPr/>
          <p:nvPr/>
        </p:nvSpPr>
        <p:spPr bwMode="white">
          <a:xfrm>
            <a:off x="3359550" y="5092289"/>
            <a:ext cx="1162160" cy="277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458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350024" y="1699607"/>
            <a:ext cx="209570" cy="209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50024" y="2633785"/>
            <a:ext cx="209570" cy="2097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330972" y="3567963"/>
            <a:ext cx="228621" cy="2192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117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159947" y="1708941"/>
            <a:ext cx="257199" cy="209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131369" y="2633294"/>
            <a:ext cx="323880" cy="2572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903409" y="2623764"/>
            <a:ext cx="990694" cy="266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16176" y="3081176"/>
            <a:ext cx="600132" cy="276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988260" y="3081176"/>
            <a:ext cx="2876824" cy="2763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16926" y="3557647"/>
            <a:ext cx="1171686" cy="266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598359" y="4024588"/>
            <a:ext cx="609658" cy="2668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9505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284004" y="1691257"/>
            <a:ext cx="2076648" cy="267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92427" y="2159251"/>
            <a:ext cx="2086174" cy="267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03276" y="2159251"/>
            <a:ext cx="1200264" cy="276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341159" y="3095238"/>
            <a:ext cx="2029018" cy="276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674346" y="3563232"/>
            <a:ext cx="2067122" cy="276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79660" y="3563232"/>
            <a:ext cx="714443" cy="267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16176" y="4031226"/>
            <a:ext cx="1457464" cy="2674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645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93221" y="1213658"/>
            <a:ext cx="1324101" cy="391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07797" y="2683896"/>
            <a:ext cx="1790871" cy="3914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0399" y="3419016"/>
            <a:ext cx="1295523" cy="400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045195" y="3419016"/>
            <a:ext cx="2972083" cy="4009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36490"/>
            <a:ext cx="825519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483493" y="3962312"/>
            <a:ext cx="810047" cy="373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485856" y="3962312"/>
            <a:ext cx="837351" cy="373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673446" y="4673198"/>
            <a:ext cx="819148" cy="355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085383" y="4664084"/>
            <a:ext cx="1237824" cy="373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691649" y="5374971"/>
            <a:ext cx="819148" cy="364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085383" y="5365857"/>
            <a:ext cx="1237824" cy="373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3483493" y="6076743"/>
            <a:ext cx="819148" cy="3645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485856" y="6076743"/>
            <a:ext cx="819148" cy="373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072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35625" y="1899754"/>
            <a:ext cx="447717" cy="390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359991" y="1899754"/>
            <a:ext cx="876383" cy="390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30928" y="2633720"/>
            <a:ext cx="1771819" cy="3908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149539" y="3367686"/>
            <a:ext cx="3810363" cy="400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liangyuan</cp:lastModifiedBy>
  <cp:revision>7</cp:revision>
  <dcterms:created xsi:type="dcterms:W3CDTF">2022-08-10T03:47:00Z</dcterms:created>
  <dcterms:modified xsi:type="dcterms:W3CDTF">2022-08-12T01:06:30Z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2052-11.1.0.9914</vt:lpwstr>
  </property>
  <property fmtid="{D5CDD505-2E9C-101B-9397-08002B2CF9AE}" pid="3" name="ICV">
    <vt:lpwstr>6DE9D705858049319277853C741A48FC</vt:lpwstr>
  </property>
</Properties>
</file>