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2" r:id="rId4"/>
    <p:sldId id="265" r:id="rId5"/>
    <p:sldId id="266" r:id="rId6"/>
    <p:sldId id="268" r:id="rId7"/>
    <p:sldId id="269" r:id="rId8"/>
    <p:sldId id="270" r:id="rId9"/>
    <p:sldId id="273" r:id="rId10"/>
    <p:sldId id="274" r:id="rId11"/>
    <p:sldId id="275" r:id="rId12"/>
    <p:sldId id="276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3240000" cy="4274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3240000" cy="4136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2625" y="1976400"/>
            <a:ext cx="5238750" cy="15005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3848400"/>
            <a:ext cx="7200900" cy="1247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50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55073" y="1233183"/>
            <a:ext cx="228621" cy="210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24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21446" y="3137949"/>
            <a:ext cx="600132" cy="266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41556" y="3128422"/>
            <a:ext cx="609658" cy="276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44842" y="3604799"/>
            <a:ext cx="3124498" cy="276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2610" y="4081645"/>
            <a:ext cx="8640000" cy="1475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423172" y="5125724"/>
            <a:ext cx="3419801" cy="268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423172" y="4646789"/>
            <a:ext cx="7325424" cy="277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5243062" y="4167853"/>
            <a:ext cx="3467431" cy="268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60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02791" y="2083321"/>
            <a:ext cx="2714884" cy="277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0961" y="3038866"/>
            <a:ext cx="4820110" cy="277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7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17278" y="1223250"/>
            <a:ext cx="590606" cy="210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6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98050" y="2177734"/>
            <a:ext cx="1171686" cy="267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92427" y="2655010"/>
            <a:ext cx="1171686" cy="276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50024" y="2664556"/>
            <a:ext cx="1162160" cy="267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79395" y="2674101"/>
            <a:ext cx="1162160" cy="257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82901" y="3141832"/>
            <a:ext cx="1171686" cy="267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79351" y="4096384"/>
            <a:ext cx="1733715" cy="267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69958" y="4583205"/>
            <a:ext cx="590606" cy="257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3240000" cy="5659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3240000" cy="3348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2022-08-12T00:53:28Z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