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6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40674" y="1242067"/>
            <a:ext cx="1762293" cy="390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8535" y="1909404"/>
            <a:ext cx="438191" cy="400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64291" y="2595808"/>
            <a:ext cx="876383" cy="400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8546" y="4616886"/>
            <a:ext cx="3991356" cy="390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98006" y="4616886"/>
            <a:ext cx="3486482" cy="400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8976" y="5293757"/>
            <a:ext cx="4591488" cy="400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69517" y="5293757"/>
            <a:ext cx="1905181" cy="400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3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6011" y="2531715"/>
            <a:ext cx="2419581" cy="401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78954" y="2541266"/>
            <a:ext cx="3410275" cy="391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55117" y="2818238"/>
            <a:ext cx="123836" cy="114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26011" y="3219369"/>
            <a:ext cx="4010407" cy="401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7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0410" y="1908966"/>
            <a:ext cx="276251" cy="304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365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9495" y="1891681"/>
            <a:ext cx="4181874" cy="391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50421" y="1891681"/>
            <a:ext cx="2752987" cy="391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755" y="3776645"/>
            <a:ext cx="7920000" cy="17157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0" y="1832610"/>
            <a:ext cx="5172075" cy="1567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74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3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1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5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55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878445"/>
            <a:ext cx="8640000" cy="1315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5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8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2022-08-11T13:52:42Z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