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2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054" y="1280370"/>
            <a:ext cx="447717" cy="38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967355"/>
            <a:ext cx="2619625" cy="40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2673423"/>
            <a:ext cx="5296405" cy="40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4801168"/>
            <a:ext cx="1781345" cy="39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871" y="5497694"/>
            <a:ext cx="2972083" cy="40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5589135"/>
            <a:ext cx="8640000" cy="67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9765" y="1844675"/>
            <a:ext cx="61976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9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885" y="1196975"/>
            <a:ext cx="52133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1852795"/>
            <a:ext cx="1314575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1852795"/>
            <a:ext cx="1333627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5625" y="2520642"/>
            <a:ext cx="5201146" cy="41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207571"/>
            <a:ext cx="2752987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4552807"/>
            <a:ext cx="7049173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5230196"/>
            <a:ext cx="1924233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4" r="6731"/>
          <a:stretch>
            <a:fillRect/>
          </a:stretch>
        </p:blipFill>
        <p:spPr>
          <a:xfrm>
            <a:off x="377190" y="1080135"/>
            <a:ext cx="3240000" cy="57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2" r="7907"/>
          <a:stretch>
            <a:fillRect/>
          </a:stretch>
        </p:blipFill>
        <p:spPr>
          <a:xfrm>
            <a:off x="367030" y="1080135"/>
            <a:ext cx="3240000" cy="494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9" r="6262"/>
          <a:stretch>
            <a:fillRect/>
          </a:stretch>
        </p:blipFill>
        <p:spPr>
          <a:xfrm>
            <a:off x="416560" y="1080135"/>
            <a:ext cx="3240000" cy="418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976120"/>
            <a:ext cx="5172075" cy="1567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48" y="3848400"/>
            <a:ext cx="3938905" cy="10528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2" r="6214" b="7452"/>
          <a:stretch>
            <a:fillRect/>
          </a:stretch>
        </p:blipFill>
        <p:spPr>
          <a:xfrm>
            <a:off x="448945" y="1080135"/>
            <a:ext cx="3240000" cy="336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55206" y="2246072"/>
            <a:ext cx="228621" cy="21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50200"/>
            <a:ext cx="8640000" cy="229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673905" y="4723219"/>
            <a:ext cx="276251" cy="17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654853" y="4646871"/>
            <a:ext cx="323880" cy="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836286" y="4646871"/>
            <a:ext cx="333406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254324" y="5190848"/>
            <a:ext cx="600132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807488" y="5190848"/>
            <a:ext cx="609658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797300" y="5744367"/>
            <a:ext cx="314355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3511964" y="5753911"/>
            <a:ext cx="333406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6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63982" y="2824792"/>
            <a:ext cx="609658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9814" y="2824792"/>
            <a:ext cx="609658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63982" y="3387320"/>
            <a:ext cx="609658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4037" y="3387320"/>
            <a:ext cx="609658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01953" y="3930780"/>
            <a:ext cx="590606" cy="27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9814" y="3940314"/>
            <a:ext cx="609658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065" y="2332094"/>
            <a:ext cx="4286659" cy="27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440819"/>
            <a:ext cx="4715325" cy="27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3857490"/>
            <a:ext cx="8640000" cy="1709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60290" y="5098908"/>
            <a:ext cx="4286659" cy="2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8657" y="1795483"/>
            <a:ext cx="933539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6165" y="1795483"/>
            <a:ext cx="924013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2358330"/>
            <a:ext cx="885909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2218" y="2358330"/>
            <a:ext cx="895435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6496" y="2358330"/>
            <a:ext cx="895435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969" y="2911637"/>
            <a:ext cx="1181212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9428" y="2911637"/>
            <a:ext cx="3924674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3717" y="3464944"/>
            <a:ext cx="3724630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3377" y="1843902"/>
            <a:ext cx="271932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8</cp:revision>
  <dcterms:created xsi:type="dcterms:W3CDTF">2022-08-10T03:47:00Z</dcterms:created>
  <dcterms:modified xsi:type="dcterms:W3CDTF">2022-08-11T13:46:50Z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