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3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80305"/>
            <a:ext cx="11520000" cy="181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98330" y="1743710"/>
            <a:ext cx="1085215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8707" y="2354866"/>
            <a:ext cx="2922842" cy="31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2924675"/>
            <a:ext cx="11520000" cy="287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4703445" y="2981960"/>
            <a:ext cx="2475230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8026400" y="2991485"/>
            <a:ext cx="248475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6817020" y="3562645"/>
            <a:ext cx="1409057" cy="32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10491995" y="3562645"/>
            <a:ext cx="1066314" cy="32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1104623" y="4143484"/>
            <a:ext cx="1390016" cy="33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8502015" y="4143375"/>
            <a:ext cx="2532380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1437846" y="4724324"/>
            <a:ext cx="2399206" cy="33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9520887" y="4733846"/>
            <a:ext cx="752132" cy="32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1456887" y="5305163"/>
            <a:ext cx="2741950" cy="323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4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2175" y="2948305"/>
            <a:ext cx="72136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2335" y="3531235"/>
            <a:ext cx="70739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0055" y="3471545"/>
            <a:ext cx="685165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8375" y="4088765"/>
            <a:ext cx="71056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0520" y="4668520"/>
            <a:ext cx="9206230" cy="23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96340" y="5205095"/>
            <a:ext cx="1923415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8198" y="2328376"/>
            <a:ext cx="6159867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1371" y="2900151"/>
            <a:ext cx="2494413" cy="3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2710" y="2909681"/>
            <a:ext cx="1780363" cy="314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3481456"/>
            <a:ext cx="1037752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3107" y="3481456"/>
            <a:ext cx="3398876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0115" y="4062761"/>
            <a:ext cx="1399537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7537" y="4062761"/>
            <a:ext cx="2065983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4653145"/>
            <a:ext cx="11520000" cy="1739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812266" y="4815612"/>
            <a:ext cx="257057" cy="25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94909" y="3015626"/>
            <a:ext cx="380826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0231" y="3015626"/>
            <a:ext cx="390347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1603" y="3597268"/>
            <a:ext cx="390347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40396" y="3597268"/>
            <a:ext cx="380826" cy="32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2204585"/>
            <a:ext cx="11520000" cy="1708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980305"/>
            <a:ext cx="11520000" cy="121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692650"/>
            <a:ext cx="11520000" cy="456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30" y="5201785"/>
            <a:ext cx="11520000" cy="121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3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5438" y="2352892"/>
            <a:ext cx="1390016" cy="32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07107" y="1833127"/>
            <a:ext cx="295140" cy="22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69024" y="2967585"/>
            <a:ext cx="333223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9024" y="4130643"/>
            <a:ext cx="333223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024" y="4702638"/>
            <a:ext cx="333223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0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2332549"/>
            <a:ext cx="10206148" cy="32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8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025" y="2590800"/>
            <a:ext cx="493395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7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23537" y="1871936"/>
            <a:ext cx="533157" cy="42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9024" y="1871936"/>
            <a:ext cx="533157" cy="42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4214" y="1938726"/>
            <a:ext cx="485553" cy="28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97785" y="1862394"/>
            <a:ext cx="447471" cy="43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29322" y="2778369"/>
            <a:ext cx="476033" cy="45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5289" y="2806993"/>
            <a:ext cx="485553" cy="41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83735" y="2787910"/>
            <a:ext cx="466512" cy="41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78743" y="2797452"/>
            <a:ext cx="428429" cy="42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37719" y="3713426"/>
            <a:ext cx="514115" cy="45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32727" y="3732509"/>
            <a:ext cx="533157" cy="391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36793" y="3732509"/>
            <a:ext cx="447471" cy="41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22280" y="3713426"/>
            <a:ext cx="485553" cy="42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871338" y="4610318"/>
            <a:ext cx="399867" cy="47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547305" y="4610318"/>
            <a:ext cx="409388" cy="47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79801" y="4638942"/>
            <a:ext cx="466512" cy="400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765289" y="4610318"/>
            <a:ext cx="523636" cy="46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96025" y="1704975"/>
            <a:ext cx="46228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4661" y="2979002"/>
            <a:ext cx="257057" cy="24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93785" y="1232543"/>
            <a:ext cx="238016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6677" y="2958197"/>
            <a:ext cx="257057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6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0876" y="1280509"/>
            <a:ext cx="247537" cy="248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212965"/>
            <a:ext cx="11520000" cy="1022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9570" y="1327893"/>
            <a:ext cx="295140" cy="247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7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641520" y="1861375"/>
            <a:ext cx="276099" cy="2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87940" y="1653540"/>
            <a:ext cx="58483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9610" y="2352040"/>
            <a:ext cx="390525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4661" y="2480757"/>
            <a:ext cx="218975" cy="2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28330" y="4291261"/>
            <a:ext cx="390347" cy="32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9057" y="4291261"/>
            <a:ext cx="390347" cy="32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73818" y="4291261"/>
            <a:ext cx="380826" cy="32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6793" y="2425671"/>
            <a:ext cx="2570578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3656818"/>
            <a:ext cx="5483900" cy="3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143240"/>
            <a:ext cx="11520000" cy="2442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98274" y="4887583"/>
            <a:ext cx="6997685" cy="32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707795" y="6109070"/>
            <a:ext cx="5626710" cy="33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7</cp:revision>
  <dcterms:created xsi:type="dcterms:W3CDTF">2022-08-10T03:47:00Z</dcterms:created>
  <dcterms:modified xsi:type="dcterms:W3CDTF">2022-08-12T02:25:30Z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