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4644" y="1813290"/>
            <a:ext cx="1075834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7818" y="1813290"/>
            <a:ext cx="1075834" cy="33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680" y="1823085"/>
            <a:ext cx="108521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4628" y="2470394"/>
            <a:ext cx="1056793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2132" y="2460871"/>
            <a:ext cx="1380495" cy="33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6892" y="3117975"/>
            <a:ext cx="714049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30585" y="3127375"/>
            <a:ext cx="1047115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24462" y="3775079"/>
            <a:ext cx="1732760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66016" y="3775079"/>
            <a:ext cx="1075834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43173" y="4422660"/>
            <a:ext cx="714049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46644" y="4422660"/>
            <a:ext cx="2408727" cy="32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1966" y="1261167"/>
            <a:ext cx="2418247" cy="33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2132" y="2433985"/>
            <a:ext cx="714049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3735" y="2433985"/>
            <a:ext cx="723570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3020" y="3015615"/>
            <a:ext cx="240855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0480" y="4197985"/>
            <a:ext cx="986345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940800"/>
            <a:ext cx="11520000" cy="119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52220" y="5590540"/>
            <a:ext cx="695007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2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33055"/>
            <a:ext cx="11520000" cy="2390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1204096"/>
            <a:ext cx="247537" cy="24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619" y="2931899"/>
            <a:ext cx="2903801" cy="32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514198"/>
            <a:ext cx="4779371" cy="33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7619" y="4106042"/>
            <a:ext cx="7140495" cy="32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0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1757547"/>
            <a:ext cx="733090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1748004"/>
            <a:ext cx="714049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0198" y="2339665"/>
            <a:ext cx="2427768" cy="33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21752" y="2339665"/>
            <a:ext cx="1751801" cy="33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9867" y="2921784"/>
            <a:ext cx="2408727" cy="33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9157" y="2931327"/>
            <a:ext cx="1428099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9966" y="2921784"/>
            <a:ext cx="2123107" cy="33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8909" y="3513445"/>
            <a:ext cx="3246545" cy="32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9024" y="1784996"/>
            <a:ext cx="333223" cy="31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59504" y="2966342"/>
            <a:ext cx="342743" cy="30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295" y="3547745"/>
            <a:ext cx="38417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7107" y="4157215"/>
            <a:ext cx="295140" cy="2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1239" y="5300453"/>
            <a:ext cx="5455338" cy="32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590800"/>
            <a:ext cx="57150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3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80330" y="1823266"/>
            <a:ext cx="514115" cy="4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1870912"/>
            <a:ext cx="523636" cy="4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8270" y="1823085"/>
            <a:ext cx="43815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83272" y="1823266"/>
            <a:ext cx="447471" cy="4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8330" y="2795231"/>
            <a:ext cx="447471" cy="4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5735" y="2814289"/>
            <a:ext cx="533157" cy="42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46314" y="2785702"/>
            <a:ext cx="542677" cy="4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60363" y="2804760"/>
            <a:ext cx="437950" cy="4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92859" y="2804760"/>
            <a:ext cx="476033" cy="42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516429" y="2861934"/>
            <a:ext cx="428429" cy="33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80198" y="3805311"/>
            <a:ext cx="380826" cy="39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08561" y="3757666"/>
            <a:ext cx="504595" cy="4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52760" y="4729630"/>
            <a:ext cx="514115" cy="4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147768" y="4748689"/>
            <a:ext cx="476033" cy="4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717355" y="4758218"/>
            <a:ext cx="523636" cy="4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412363" y="4739159"/>
            <a:ext cx="495074" cy="4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7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02730" y="1666240"/>
            <a:ext cx="52070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5080" y="3585210"/>
            <a:ext cx="51943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82020" y="4775835"/>
            <a:ext cx="51689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0561" y="1299145"/>
            <a:ext cx="238016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6735" y="3804920"/>
            <a:ext cx="41529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55" y="1831975"/>
            <a:ext cx="33274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539875" y="2503170"/>
            <a:ext cx="81216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7225" y="3237865"/>
            <a:ext cx="69088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74710" y="3223895"/>
            <a:ext cx="74612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31765" y="3955415"/>
            <a:ext cx="85090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19790" y="3900805"/>
            <a:ext cx="657225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295775" y="1844675"/>
            <a:ext cx="81216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1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793" y="2559357"/>
            <a:ext cx="5798082" cy="33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3866918"/>
            <a:ext cx="8035438" cy="33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1852436"/>
            <a:ext cx="6102743" cy="333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3807369"/>
            <a:ext cx="6778710" cy="32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8991" y="3807369"/>
            <a:ext cx="2570578" cy="32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2022-08-12T02:33:35Z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