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7" r:id="rId11"/>
    <p:sldId id="268" r:id="rId12"/>
    <p:sldId id="269" r:id="rId13"/>
    <p:sldId id="270" r:id="rId14"/>
    <p:sldId id="271" r:id="rId15"/>
    <p:sldId id="272" r:id="rId16"/>
    <p:sldId id="274" r:id="rId17"/>
    <p:sldId id="275" r:id="rId18"/>
    <p:sldId id="276" r:id="rId19"/>
    <p:sldId id="277" r:id="rId20"/>
    <p:sldId id="278" r:id="rId21"/>
    <p:sldId id="279" r:id="rId22"/>
  </p:sldIdLst>
  <p:sldSz cx="12192000" cy="6858000"/>
  <p:notesSz cx="6858000" cy="9144000"/>
  <p:custDataLst>
    <p:tags r:id="rId26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600" y="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6" Type="http://schemas.openxmlformats.org/officeDocument/2006/relationships/tags" Target="tags/tag1.xml"/><Relationship Id="rId25" Type="http://schemas.openxmlformats.org/officeDocument/2006/relationships/tableStyles" Target="tableStyles.xml"/><Relationship Id="rId24" Type="http://schemas.openxmlformats.org/officeDocument/2006/relationships/viewProps" Target="viewProps.xml"/><Relationship Id="rId23" Type="http://schemas.openxmlformats.org/officeDocument/2006/relationships/presProps" Target="presProps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22883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9279074" y="1184774"/>
            <a:ext cx="1085355" cy="3238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795834" y="1756269"/>
            <a:ext cx="1056793" cy="3143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118214" y="1746744"/>
            <a:ext cx="2484892" cy="3238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119867" y="2299189"/>
            <a:ext cx="2418247" cy="3238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8622148" y="2308714"/>
            <a:ext cx="1732760" cy="3143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0869024" y="2299189"/>
            <a:ext cx="714049" cy="3238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129388" y="2861160"/>
            <a:ext cx="1047272" cy="3238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36151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4271206" y="4470175"/>
            <a:ext cx="3998677" cy="3333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9888396" y="4479698"/>
            <a:ext cx="2199272" cy="3237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633983" y="5022507"/>
            <a:ext cx="714049" cy="3047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833256" y="5022507"/>
            <a:ext cx="1047272" cy="3142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34403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299107" y="1203843"/>
            <a:ext cx="742611" cy="3143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889057" y="1203843"/>
            <a:ext cx="723570" cy="3238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469487" y="1194316"/>
            <a:ext cx="733090" cy="3238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204231" y="1746847"/>
            <a:ext cx="714049" cy="3143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0954710" y="3937918"/>
            <a:ext cx="238016" cy="2476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0916628" y="5014401"/>
            <a:ext cx="295140" cy="2476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40959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6023610" y="2853055"/>
            <a:ext cx="730885" cy="4483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743075" y="3324860"/>
            <a:ext cx="800100" cy="5454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1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1740" y="836795"/>
            <a:ext cx="11520000" cy="174373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2"/>
          <p:cNvSpPr/>
          <p:nvPr/>
        </p:nvSpPr>
        <p:spPr bwMode="white">
          <a:xfrm>
            <a:off x="9483090" y="803275"/>
            <a:ext cx="865505" cy="6242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6" name="img_16777215" descr="1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2845" y="2574155"/>
            <a:ext cx="11520000" cy="170877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30470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22962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848350" y="1134110"/>
            <a:ext cx="461010" cy="4489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470148" y="3395037"/>
            <a:ext cx="257057" cy="2572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96819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300760" y="2320060"/>
            <a:ext cx="875900" cy="3147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129388" y="2854240"/>
            <a:ext cx="2237355" cy="3243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328991" y="2310521"/>
            <a:ext cx="9263603" cy="3338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518743" y="4046606"/>
            <a:ext cx="2418247" cy="3243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204231" y="4514014"/>
            <a:ext cx="1056793" cy="3243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8250842" y="4046606"/>
            <a:ext cx="2741950" cy="3243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8593586" y="4514014"/>
            <a:ext cx="2056462" cy="3243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167380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119867" y="2313836"/>
            <a:ext cx="8682842" cy="3347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300760" y="1759088"/>
            <a:ext cx="10263272" cy="3251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19824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6745" y="2633345"/>
            <a:ext cx="5857875" cy="1590675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8700" y="1052695"/>
            <a:ext cx="11520000" cy="411678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2744470" y="1919605"/>
            <a:ext cx="485775" cy="5143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487228" y="1929417"/>
            <a:ext cx="437950" cy="4288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0037443" y="1986594"/>
            <a:ext cx="447471" cy="3240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0703890" y="1929417"/>
            <a:ext cx="514115" cy="4669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3858534" y="2806139"/>
            <a:ext cx="495074" cy="4097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4582104" y="2815669"/>
            <a:ext cx="437950" cy="4097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9789906" y="2796610"/>
            <a:ext cx="542677" cy="4478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10494435" y="2806139"/>
            <a:ext cx="523636" cy="4478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8314204" y="3673332"/>
            <a:ext cx="495074" cy="4383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8980650" y="3682861"/>
            <a:ext cx="495074" cy="4002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1107063" y="4530995"/>
            <a:ext cx="485553" cy="4383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7" name="Rectangle 16"/>
          <p:cNvSpPr/>
          <p:nvPr/>
        </p:nvSpPr>
        <p:spPr bwMode="white">
          <a:xfrm>
            <a:off x="1792551" y="4540525"/>
            <a:ext cx="447471" cy="4097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8" name="Rectangle 17"/>
          <p:cNvSpPr/>
          <p:nvPr/>
        </p:nvSpPr>
        <p:spPr bwMode="white">
          <a:xfrm>
            <a:off x="5667460" y="4540525"/>
            <a:ext cx="447471" cy="4193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9" name="Rectangle 18"/>
          <p:cNvSpPr/>
          <p:nvPr/>
        </p:nvSpPr>
        <p:spPr bwMode="white">
          <a:xfrm>
            <a:off x="6352947" y="4530995"/>
            <a:ext cx="485553" cy="4383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0" name="Rectangle 19"/>
          <p:cNvSpPr/>
          <p:nvPr/>
        </p:nvSpPr>
        <p:spPr bwMode="white">
          <a:xfrm>
            <a:off x="9923195" y="4530995"/>
            <a:ext cx="514115" cy="4669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1" name="Rectangle 20"/>
          <p:cNvSpPr/>
          <p:nvPr/>
        </p:nvSpPr>
        <p:spPr bwMode="white">
          <a:xfrm>
            <a:off x="10618204" y="4559584"/>
            <a:ext cx="533157" cy="3907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  <p:bldP spid="14" grpId="0" bldLvl="0" animBg="1"/>
      <p:bldP spid="15" grpId="0" bldLvl="0" animBg="1"/>
      <p:bldP spid="16" grpId="0" bldLvl="0" animBg="1"/>
      <p:bldP spid="17" grpId="0" bldLvl="0" animBg="1"/>
      <p:bldP spid="18" grpId="0" bldLvl="0" animBg="1"/>
      <p:bldP spid="19" grpId="0" bldLvl="0" animBg="1"/>
      <p:bldP spid="20" grpId="0" bldLvl="0" animBg="1"/>
      <p:bldP spid="21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27848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6294755" y="1763395"/>
            <a:ext cx="450215" cy="3905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108694" y="3633749"/>
            <a:ext cx="257057" cy="2572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56692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660561" y="1118137"/>
            <a:ext cx="238016" cy="2478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854700" y="2843530"/>
            <a:ext cx="622300" cy="4184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62373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9507570" y="1165801"/>
            <a:ext cx="257057" cy="2478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108694" y="2939026"/>
            <a:ext cx="266578" cy="2478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50931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6"/>
          <p:cNvSpPr/>
          <p:nvPr/>
        </p:nvSpPr>
        <p:spPr bwMode="white">
          <a:xfrm>
            <a:off x="1957685" y="2424602"/>
            <a:ext cx="714049" cy="3146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251173" y="2424602"/>
            <a:ext cx="371305" cy="3146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3319140" y="3015846"/>
            <a:ext cx="714049" cy="3146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7051239" y="3025382"/>
            <a:ext cx="380826" cy="2956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1976727" y="3597553"/>
            <a:ext cx="675966" cy="3242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6422876" y="3607089"/>
            <a:ext cx="714049" cy="3146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1976727" y="4188797"/>
            <a:ext cx="704528" cy="3146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5356561" y="4188797"/>
            <a:ext cx="371305" cy="3146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98925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776793" y="2445698"/>
            <a:ext cx="2913322" cy="3247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776793" y="3629940"/>
            <a:ext cx="8168727" cy="3247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7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55280" y="4068945"/>
            <a:ext cx="11520000" cy="234682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Rectangle 2"/>
          <p:cNvSpPr/>
          <p:nvPr/>
        </p:nvSpPr>
        <p:spPr bwMode="white">
          <a:xfrm>
            <a:off x="1636040" y="4803521"/>
            <a:ext cx="5283966" cy="3338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9" name="Rectangle 3"/>
          <p:cNvSpPr/>
          <p:nvPr/>
        </p:nvSpPr>
        <p:spPr bwMode="white">
          <a:xfrm>
            <a:off x="1636040" y="5986475"/>
            <a:ext cx="5303008" cy="3338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bldLvl="0" animBg="1"/>
      <p:bldP spid="9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53553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1364099" y="2433225"/>
            <a:ext cx="723570" cy="3144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624462" y="3014540"/>
            <a:ext cx="1723239" cy="3240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842776" y="3014540"/>
            <a:ext cx="2399206" cy="3240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309950" y="4186699"/>
            <a:ext cx="2399206" cy="3335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5204231" y="4186699"/>
            <a:ext cx="2408727" cy="3335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tags/tag1.xml><?xml version="1.0" encoding="utf-8"?>
<p:tagLst xmlns:p="http://schemas.openxmlformats.org/presentationml/2006/main">
  <p:tag name="COMMONDATA" val="eyJoZGlkIjoiNjQ0ZTc2YmYwMzc3NTkxZDNkZWI4N2QzY2JjNDhjODE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20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27" baseType="lpstr">
      <vt:lpstr>Arial</vt:lpstr>
      <vt:lpstr>宋体</vt:lpstr>
      <vt:lpstr>Wingdings</vt:lpstr>
      <vt:lpstr>微软雅黑</vt:lpstr>
      <vt:lpstr>Calibri</vt:lpstr>
      <vt:lpstr>Arial Unicode MS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Dont1413988214</cp:lastModifiedBy>
  <cp:revision>7</cp:revision>
  <dcterms:created xsi:type="dcterms:W3CDTF">2022-08-10T03:47:00Z</dcterms:created>
  <dcterms:modified xsi:type="dcterms:W3CDTF">2022-08-12T01:31:59Z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D9CC1697A4D049B9AA338E8D3C94516A</vt:lpwstr>
  </property>
</Properties>
</file>